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81" r:id="rId3"/>
    <p:sldId id="279" r:id="rId4"/>
    <p:sldId id="257" r:id="rId5"/>
    <p:sldId id="258" r:id="rId6"/>
    <p:sldId id="259" r:id="rId7"/>
    <p:sldId id="274" r:id="rId8"/>
    <p:sldId id="278" r:id="rId9"/>
    <p:sldId id="275" r:id="rId10"/>
    <p:sldId id="260" r:id="rId11"/>
    <p:sldId id="261" r:id="rId12"/>
    <p:sldId id="262" r:id="rId13"/>
    <p:sldId id="263" r:id="rId14"/>
    <p:sldId id="267" r:id="rId15"/>
    <p:sldId id="266" r:id="rId16"/>
    <p:sldId id="271" r:id="rId17"/>
    <p:sldId id="276" r:id="rId18"/>
    <p:sldId id="268" r:id="rId19"/>
    <p:sldId id="269" r:id="rId20"/>
    <p:sldId id="270" r:id="rId21"/>
    <p:sldId id="273" r:id="rId22"/>
    <p:sldId id="272" r:id="rId23"/>
    <p:sldId id="277" r:id="rId24"/>
    <p:sldId id="282"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4075"/>
    <a:srgbClr val="F2859D"/>
    <a:srgbClr val="F1819B"/>
    <a:srgbClr val="007033"/>
    <a:srgbClr val="F9CECC"/>
    <a:srgbClr val="EE5485"/>
    <a:srgbClr val="61984E"/>
    <a:srgbClr val="00C057"/>
    <a:srgbClr val="F8C7C7"/>
    <a:srgbClr val="F4A0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484FE3-AA6F-4369-825B-FAB14715CC75}" v="3276" dt="2024-04-01T17:50:47.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5" d="100"/>
          <a:sy n="95" d="100"/>
        </p:scale>
        <p:origin x="16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aj Devale" userId="8ef5e62ffec81797" providerId="LiveId" clId="{96484FE3-AA6F-4369-825B-FAB14715CC75}"/>
    <pc:docChg chg="undo redo custSel addSld delSld modSld sldOrd modMainMaster">
      <pc:chgData name="Niraj Devale" userId="8ef5e62ffec81797" providerId="LiveId" clId="{96484FE3-AA6F-4369-825B-FAB14715CC75}" dt="2024-04-01T17:50:47.326" v="10122" actId="113"/>
      <pc:docMkLst>
        <pc:docMk/>
      </pc:docMkLst>
      <pc:sldChg chg="addSp delSp modSp del mod setBg">
        <pc:chgData name="Niraj Devale" userId="8ef5e62ffec81797" providerId="LiveId" clId="{96484FE3-AA6F-4369-825B-FAB14715CC75}" dt="2024-03-31T16:59:52.316" v="7779" actId="47"/>
        <pc:sldMkLst>
          <pc:docMk/>
          <pc:sldMk cId="353994421" sldId="256"/>
        </pc:sldMkLst>
        <pc:spChg chg="del">
          <ac:chgData name="Niraj Devale" userId="8ef5e62ffec81797" providerId="LiveId" clId="{96484FE3-AA6F-4369-825B-FAB14715CC75}" dt="2024-03-25T15:09:47.250" v="475" actId="478"/>
          <ac:spMkLst>
            <pc:docMk/>
            <pc:sldMk cId="353994421" sldId="256"/>
            <ac:spMk id="2" creationId="{BBEC6B4E-0673-ABFF-A497-FAE1982B3EC0}"/>
          </ac:spMkLst>
        </pc:spChg>
        <pc:spChg chg="del">
          <ac:chgData name="Niraj Devale" userId="8ef5e62ffec81797" providerId="LiveId" clId="{96484FE3-AA6F-4369-825B-FAB14715CC75}" dt="2024-03-25T15:09:49.795" v="476" actId="478"/>
          <ac:spMkLst>
            <pc:docMk/>
            <pc:sldMk cId="353994421" sldId="256"/>
            <ac:spMk id="3" creationId="{5081E2E2-BB65-FA49-4658-93F4BE00D1B5}"/>
          </ac:spMkLst>
        </pc:spChg>
        <pc:spChg chg="add mod">
          <ac:chgData name="Niraj Devale" userId="8ef5e62ffec81797" providerId="LiveId" clId="{96484FE3-AA6F-4369-825B-FAB14715CC75}" dt="2024-03-30T18:00:18.567" v="6550" actId="14100"/>
          <ac:spMkLst>
            <pc:docMk/>
            <pc:sldMk cId="353994421" sldId="256"/>
            <ac:spMk id="3" creationId="{DD26E44A-FB13-ACCB-1FF5-811DFA6485BF}"/>
          </ac:spMkLst>
        </pc:spChg>
        <pc:spChg chg="add del mod">
          <ac:chgData name="Niraj Devale" userId="8ef5e62ffec81797" providerId="LiveId" clId="{96484FE3-AA6F-4369-825B-FAB14715CC75}" dt="2024-03-30T17:57:20.430" v="6424" actId="21"/>
          <ac:spMkLst>
            <pc:docMk/>
            <pc:sldMk cId="353994421" sldId="256"/>
            <ac:spMk id="14" creationId="{DD26E44A-FB13-ACCB-1FF5-811DFA6485BF}"/>
          </ac:spMkLst>
        </pc:spChg>
        <pc:picChg chg="add del mod">
          <ac:chgData name="Niraj Devale" userId="8ef5e62ffec81797" providerId="LiveId" clId="{96484FE3-AA6F-4369-825B-FAB14715CC75}" dt="2024-03-31T16:53:12.777" v="7752" actId="478"/>
          <ac:picMkLst>
            <pc:docMk/>
            <pc:sldMk cId="353994421" sldId="256"/>
            <ac:picMk id="2" creationId="{554027DC-52EF-89EA-8BD3-A7CD82392D0D}"/>
          </ac:picMkLst>
        </pc:picChg>
        <pc:picChg chg="add del mod">
          <ac:chgData name="Niraj Devale" userId="8ef5e62ffec81797" providerId="LiveId" clId="{96484FE3-AA6F-4369-825B-FAB14715CC75}" dt="2024-03-30T17:57:43.405" v="6429" actId="21"/>
          <ac:picMkLst>
            <pc:docMk/>
            <pc:sldMk cId="353994421" sldId="256"/>
            <ac:picMk id="2" creationId="{671318C4-ABB6-CAB0-DE53-0A197F9E6442}"/>
          </ac:picMkLst>
        </pc:picChg>
        <pc:picChg chg="add del mod">
          <ac:chgData name="Niraj Devale" userId="8ef5e62ffec81797" providerId="LiveId" clId="{96484FE3-AA6F-4369-825B-FAB14715CC75}" dt="2024-03-25T15:01:51.467" v="471" actId="478"/>
          <ac:picMkLst>
            <pc:docMk/>
            <pc:sldMk cId="353994421" sldId="256"/>
            <ac:picMk id="5" creationId="{BC5368F4-6464-ADA2-37B4-407F45E325EC}"/>
          </ac:picMkLst>
        </pc:picChg>
        <pc:picChg chg="add del mod modCrop">
          <ac:chgData name="Niraj Devale" userId="8ef5e62ffec81797" providerId="LiveId" clId="{96484FE3-AA6F-4369-825B-FAB14715CC75}" dt="2024-03-25T15:19:02.172" v="2291" actId="478"/>
          <ac:picMkLst>
            <pc:docMk/>
            <pc:sldMk cId="353994421" sldId="256"/>
            <ac:picMk id="7" creationId="{1624C43A-0215-4CCB-DBF5-24381FCFE37B}"/>
          </ac:picMkLst>
        </pc:picChg>
        <pc:picChg chg="add del mod">
          <ac:chgData name="Niraj Devale" userId="8ef5e62ffec81797" providerId="LiveId" clId="{96484FE3-AA6F-4369-825B-FAB14715CC75}" dt="2024-03-25T15:19:28.288" v="2296" actId="478"/>
          <ac:picMkLst>
            <pc:docMk/>
            <pc:sldMk cId="353994421" sldId="256"/>
            <ac:picMk id="9" creationId="{1B86D6F0-9C3A-D3DE-2598-1CBEE71935CD}"/>
          </ac:picMkLst>
        </pc:picChg>
        <pc:picChg chg="add del mod">
          <ac:chgData name="Niraj Devale" userId="8ef5e62ffec81797" providerId="LiveId" clId="{96484FE3-AA6F-4369-825B-FAB14715CC75}" dt="2024-03-25T15:19:01.280" v="2290" actId="478"/>
          <ac:picMkLst>
            <pc:docMk/>
            <pc:sldMk cId="353994421" sldId="256"/>
            <ac:picMk id="11" creationId="{6C9B9D4E-6FD4-8381-E592-C778EE5D8C2D}"/>
          </ac:picMkLst>
        </pc:picChg>
        <pc:picChg chg="add del mod modCrop">
          <ac:chgData name="Niraj Devale" userId="8ef5e62ffec81797" providerId="LiveId" clId="{96484FE3-AA6F-4369-825B-FAB14715CC75}" dt="2024-03-30T17:57:08.363" v="6420" actId="21"/>
          <ac:picMkLst>
            <pc:docMk/>
            <pc:sldMk cId="353994421" sldId="256"/>
            <ac:picMk id="13" creationId="{671318C4-ABB6-CAB0-DE53-0A197F9E6442}"/>
          </ac:picMkLst>
        </pc:picChg>
        <pc:picChg chg="add del mod">
          <ac:chgData name="Niraj Devale" userId="8ef5e62ffec81797" providerId="LiveId" clId="{96484FE3-AA6F-4369-825B-FAB14715CC75}" dt="2024-03-30T17:55:56.747" v="6415" actId="478"/>
          <ac:picMkLst>
            <pc:docMk/>
            <pc:sldMk cId="353994421" sldId="256"/>
            <ac:picMk id="1026" creationId="{647B1C14-2FBE-F606-EADF-B23312C3F858}"/>
          </ac:picMkLst>
        </pc:picChg>
        <pc:picChg chg="add del mod">
          <ac:chgData name="Niraj Devale" userId="8ef5e62ffec81797" providerId="LiveId" clId="{96484FE3-AA6F-4369-825B-FAB14715CC75}" dt="2024-03-31T16:37:58.832" v="7704" actId="478"/>
          <ac:picMkLst>
            <pc:docMk/>
            <pc:sldMk cId="353994421" sldId="256"/>
            <ac:picMk id="1028" creationId="{AB1F5EAE-5D94-EEF8-79BB-08EAC77DBDA8}"/>
          </ac:picMkLst>
        </pc:picChg>
        <pc:picChg chg="add del mod">
          <ac:chgData name="Niraj Devale" userId="8ef5e62ffec81797" providerId="LiveId" clId="{96484FE3-AA6F-4369-825B-FAB14715CC75}" dt="2024-03-31T16:53:29.166" v="7755" actId="478"/>
          <ac:picMkLst>
            <pc:docMk/>
            <pc:sldMk cId="353994421" sldId="256"/>
            <ac:picMk id="1030" creationId="{CD709887-0D24-26BA-69B1-02A3F3F0D9B2}"/>
          </ac:picMkLst>
        </pc:picChg>
      </pc:sldChg>
      <pc:sldChg chg="addSp delSp modSp mod setBg">
        <pc:chgData name="Niraj Devale" userId="8ef5e62ffec81797" providerId="LiveId" clId="{96484FE3-AA6F-4369-825B-FAB14715CC75}" dt="2024-04-01T17:49:41.275" v="10104" actId="113"/>
        <pc:sldMkLst>
          <pc:docMk/>
          <pc:sldMk cId="3060493453" sldId="257"/>
        </pc:sldMkLst>
        <pc:spChg chg="mod">
          <ac:chgData name="Niraj Devale" userId="8ef5e62ffec81797" providerId="LiveId" clId="{96484FE3-AA6F-4369-825B-FAB14715CC75}" dt="2024-04-01T17:49:29.078" v="10100" actId="1076"/>
          <ac:spMkLst>
            <pc:docMk/>
            <pc:sldMk cId="3060493453" sldId="257"/>
            <ac:spMk id="2" creationId="{B68F0D9F-A177-1160-B9FC-8C9C41586805}"/>
          </ac:spMkLst>
        </pc:spChg>
        <pc:spChg chg="add del mod">
          <ac:chgData name="Niraj Devale" userId="8ef5e62ffec81797" providerId="LiveId" clId="{96484FE3-AA6F-4369-825B-FAB14715CC75}" dt="2024-03-28T15:38:08.899" v="2775" actId="47"/>
          <ac:spMkLst>
            <pc:docMk/>
            <pc:sldMk cId="3060493453" sldId="257"/>
            <ac:spMk id="3" creationId="{1F61A8F4-D3EC-3726-E82D-C6FC04485139}"/>
          </ac:spMkLst>
        </pc:spChg>
        <pc:spChg chg="add mod">
          <ac:chgData name="Niraj Devale" userId="8ef5e62ffec81797" providerId="LiveId" clId="{96484FE3-AA6F-4369-825B-FAB14715CC75}" dt="2024-04-01T13:36:34.136" v="8477" actId="2711"/>
          <ac:spMkLst>
            <pc:docMk/>
            <pc:sldMk cId="3060493453" sldId="257"/>
            <ac:spMk id="4" creationId="{DE930E2F-D6B6-43B8-0C0E-16485FA56BC8}"/>
          </ac:spMkLst>
        </pc:spChg>
        <pc:graphicFrameChg chg="mod">
          <ac:chgData name="Niraj Devale" userId="8ef5e62ffec81797" providerId="LiveId" clId="{96484FE3-AA6F-4369-825B-FAB14715CC75}" dt="2024-04-01T17:49:26.436" v="10098" actId="1076"/>
          <ac:graphicFrameMkLst>
            <pc:docMk/>
            <pc:sldMk cId="3060493453" sldId="257"/>
            <ac:graphicFrameMk id="6" creationId="{EB34355C-A983-E965-5F89-9989DF0BCCC4}"/>
          </ac:graphicFrameMkLst>
        </pc:graphicFrameChg>
        <pc:graphicFrameChg chg="add mod">
          <ac:chgData name="Niraj Devale" userId="8ef5e62ffec81797" providerId="LiveId" clId="{96484FE3-AA6F-4369-825B-FAB14715CC75}" dt="2024-04-01T17:49:31.689" v="10101" actId="1076"/>
          <ac:graphicFrameMkLst>
            <pc:docMk/>
            <pc:sldMk cId="3060493453" sldId="257"/>
            <ac:graphicFrameMk id="8" creationId="{82A1BF80-AE2A-595D-0547-305310C0DE2A}"/>
          </ac:graphicFrameMkLst>
        </pc:graphicFrameChg>
        <pc:graphicFrameChg chg="mod">
          <ac:chgData name="Niraj Devale" userId="8ef5e62ffec81797" providerId="LiveId" clId="{96484FE3-AA6F-4369-825B-FAB14715CC75}" dt="2024-04-01T17:49:41.275" v="10104" actId="113"/>
          <ac:graphicFrameMkLst>
            <pc:docMk/>
            <pc:sldMk cId="3060493453" sldId="257"/>
            <ac:graphicFrameMk id="9" creationId="{EC392680-183C-6876-37B1-DCEBDDF37620}"/>
          </ac:graphicFrameMkLst>
        </pc:graphicFrameChg>
        <pc:graphicFrameChg chg="add del mod">
          <ac:chgData name="Niraj Devale" userId="8ef5e62ffec81797" providerId="LiveId" clId="{96484FE3-AA6F-4369-825B-FAB14715CC75}" dt="2024-03-17T14:44:05.336" v="35" actId="21"/>
          <ac:graphicFrameMkLst>
            <pc:docMk/>
            <pc:sldMk cId="3060493453" sldId="257"/>
            <ac:graphicFrameMk id="12" creationId="{79118AF8-0EAA-3420-C81C-A53EB2C89DEB}"/>
          </ac:graphicFrameMkLst>
        </pc:graphicFrameChg>
        <pc:picChg chg="add mod">
          <ac:chgData name="Niraj Devale" userId="8ef5e62ffec81797" providerId="LiveId" clId="{96484FE3-AA6F-4369-825B-FAB14715CC75}" dt="2024-03-30T17:59:15.540" v="6541"/>
          <ac:picMkLst>
            <pc:docMk/>
            <pc:sldMk cId="3060493453" sldId="257"/>
            <ac:picMk id="5" creationId="{671318C4-ABB6-CAB0-DE53-0A197F9E6442}"/>
          </ac:picMkLst>
        </pc:picChg>
        <pc:picChg chg="add mod ord">
          <ac:chgData name="Niraj Devale" userId="8ef5e62ffec81797" providerId="LiveId" clId="{96484FE3-AA6F-4369-825B-FAB14715CC75}" dt="2024-03-30T18:14:20.328" v="7239"/>
          <ac:picMkLst>
            <pc:docMk/>
            <pc:sldMk cId="3060493453" sldId="257"/>
            <ac:picMk id="7" creationId="{6B2057B2-EE94-5D2C-8619-017B3C000E50}"/>
          </ac:picMkLst>
        </pc:picChg>
      </pc:sldChg>
      <pc:sldChg chg="addSp delSp modSp new mod setBg">
        <pc:chgData name="Niraj Devale" userId="8ef5e62ffec81797" providerId="LiveId" clId="{96484FE3-AA6F-4369-825B-FAB14715CC75}" dt="2024-04-01T17:50:47.326" v="10122" actId="113"/>
        <pc:sldMkLst>
          <pc:docMk/>
          <pc:sldMk cId="2018239782" sldId="258"/>
        </pc:sldMkLst>
        <pc:spChg chg="add mod">
          <ac:chgData name="Niraj Devale" userId="8ef5e62ffec81797" providerId="LiveId" clId="{96484FE3-AA6F-4369-825B-FAB14715CC75}" dt="2024-03-28T17:09:00.250" v="2935"/>
          <ac:spMkLst>
            <pc:docMk/>
            <pc:sldMk cId="2018239782" sldId="258"/>
            <ac:spMk id="2" creationId="{94676BF6-1D03-A56E-E6F8-F6EA33305241}"/>
          </ac:spMkLst>
        </pc:spChg>
        <pc:spChg chg="del">
          <ac:chgData name="Niraj Devale" userId="8ef5e62ffec81797" providerId="LiveId" clId="{96484FE3-AA6F-4369-825B-FAB14715CC75}" dt="2024-03-17T14:59:31.380" v="88" actId="478"/>
          <ac:spMkLst>
            <pc:docMk/>
            <pc:sldMk cId="2018239782" sldId="258"/>
            <ac:spMk id="2" creationId="{F5027CB0-6FD8-1CB7-07AF-BD4FE62DC976}"/>
          </ac:spMkLst>
        </pc:spChg>
        <pc:spChg chg="del">
          <ac:chgData name="Niraj Devale" userId="8ef5e62ffec81797" providerId="LiveId" clId="{96484FE3-AA6F-4369-825B-FAB14715CC75}" dt="2024-03-17T14:44:11.544" v="38" actId="478"/>
          <ac:spMkLst>
            <pc:docMk/>
            <pc:sldMk cId="2018239782" sldId="258"/>
            <ac:spMk id="3" creationId="{90DCFFD1-D1D0-B2CA-3A5D-AECE9733F54D}"/>
          </ac:spMkLst>
        </pc:spChg>
        <pc:spChg chg="add mod">
          <ac:chgData name="Niraj Devale" userId="8ef5e62ffec81797" providerId="LiveId" clId="{96484FE3-AA6F-4369-825B-FAB14715CC75}" dt="2024-04-01T13:33:06.964" v="8465" actId="2711"/>
          <ac:spMkLst>
            <pc:docMk/>
            <pc:sldMk cId="2018239782" sldId="258"/>
            <ac:spMk id="3" creationId="{B5740779-100B-7EE0-1C2B-705CDC5C09D9}"/>
          </ac:spMkLst>
        </pc:spChg>
        <pc:spChg chg="add">
          <ac:chgData name="Niraj Devale" userId="8ef5e62ffec81797" providerId="LiveId" clId="{96484FE3-AA6F-4369-825B-FAB14715CC75}" dt="2024-03-29T07:05:08.538" v="3196"/>
          <ac:spMkLst>
            <pc:docMk/>
            <pc:sldMk cId="2018239782" sldId="258"/>
            <ac:spMk id="4" creationId="{322BC0A9-27A1-54D2-DEFE-F87B7BF6E83C}"/>
          </ac:spMkLst>
        </pc:spChg>
        <pc:graphicFrameChg chg="add del mod">
          <ac:chgData name="Niraj Devale" userId="8ef5e62ffec81797" providerId="LiveId" clId="{96484FE3-AA6F-4369-825B-FAB14715CC75}" dt="2024-03-20T16:47:47.714" v="145" actId="478"/>
          <ac:graphicFrameMkLst>
            <pc:docMk/>
            <pc:sldMk cId="2018239782" sldId="258"/>
            <ac:graphicFrameMk id="4" creationId="{221432EB-1681-A033-A1B9-D15CB0B86658}"/>
          </ac:graphicFrameMkLst>
        </pc:graphicFrameChg>
        <pc:graphicFrameChg chg="add del mod">
          <ac:chgData name="Niraj Devale" userId="8ef5e62ffec81797" providerId="LiveId" clId="{96484FE3-AA6F-4369-825B-FAB14715CC75}" dt="2024-04-01T17:50:47.326" v="10122" actId="113"/>
          <ac:graphicFrameMkLst>
            <pc:docMk/>
            <pc:sldMk cId="2018239782" sldId="258"/>
            <ac:graphicFrameMk id="6" creationId="{81D3F70B-27C4-FA37-C11F-2E74636D2F25}"/>
          </ac:graphicFrameMkLst>
        </pc:graphicFrameChg>
        <pc:graphicFrameChg chg="add del mod">
          <ac:chgData name="Niraj Devale" userId="8ef5e62ffec81797" providerId="LiveId" clId="{96484FE3-AA6F-4369-825B-FAB14715CC75}" dt="2024-03-20T16:59:02.878" v="187" actId="478"/>
          <ac:graphicFrameMkLst>
            <pc:docMk/>
            <pc:sldMk cId="2018239782" sldId="258"/>
            <ac:graphicFrameMk id="9" creationId="{3CE760B9-5F23-95F2-471F-7621DD622ADF}"/>
          </ac:graphicFrameMkLst>
        </pc:graphicFrameChg>
        <pc:graphicFrameChg chg="add mod topLvl modGraphic">
          <ac:chgData name="Niraj Devale" userId="8ef5e62ffec81797" providerId="LiveId" clId="{96484FE3-AA6F-4369-825B-FAB14715CC75}" dt="2024-04-01T17:49:50.240" v="10106" actId="113"/>
          <ac:graphicFrameMkLst>
            <pc:docMk/>
            <pc:sldMk cId="2018239782" sldId="258"/>
            <ac:graphicFrameMk id="12" creationId="{79118AF8-0EAA-3420-C81C-A53EB2C89DEB}"/>
          </ac:graphicFrameMkLst>
        </pc:graphicFrameChg>
      </pc:sldChg>
      <pc:sldChg chg="addSp delSp modSp add mod">
        <pc:chgData name="Niraj Devale" userId="8ef5e62ffec81797" providerId="LiveId" clId="{96484FE3-AA6F-4369-825B-FAB14715CC75}" dt="2024-04-01T17:50:41.074" v="10121" actId="113"/>
        <pc:sldMkLst>
          <pc:docMk/>
          <pc:sldMk cId="1720931121" sldId="259"/>
        </pc:sldMkLst>
        <pc:spChg chg="add mod">
          <ac:chgData name="Niraj Devale" userId="8ef5e62ffec81797" providerId="LiveId" clId="{96484FE3-AA6F-4369-825B-FAB14715CC75}" dt="2024-03-28T17:09:12.666" v="2938"/>
          <ac:spMkLst>
            <pc:docMk/>
            <pc:sldMk cId="1720931121" sldId="259"/>
            <ac:spMk id="2" creationId="{0219DFA0-0797-8218-0FAB-988EDA241815}"/>
          </ac:spMkLst>
        </pc:spChg>
        <pc:spChg chg="add mod">
          <ac:chgData name="Niraj Devale" userId="8ef5e62ffec81797" providerId="LiveId" clId="{96484FE3-AA6F-4369-825B-FAB14715CC75}" dt="2024-04-01T13:38:15.648" v="8485" actId="20577"/>
          <ac:spMkLst>
            <pc:docMk/>
            <pc:sldMk cId="1720931121" sldId="259"/>
            <ac:spMk id="3" creationId="{8E7E267C-7911-0240-A8C4-31367898E668}"/>
          </ac:spMkLst>
        </pc:spChg>
        <pc:graphicFrameChg chg="add del mod">
          <ac:chgData name="Niraj Devale" userId="8ef5e62ffec81797" providerId="LiveId" clId="{96484FE3-AA6F-4369-825B-FAB14715CC75}" dt="2024-03-24T09:03:33.081" v="283" actId="478"/>
          <ac:graphicFrameMkLst>
            <pc:docMk/>
            <pc:sldMk cId="1720931121" sldId="259"/>
            <ac:graphicFrameMk id="4" creationId="{0A00718F-F1C0-E836-1751-27B3B0783F50}"/>
          </ac:graphicFrameMkLst>
        </pc:graphicFrameChg>
        <pc:graphicFrameChg chg="del">
          <ac:chgData name="Niraj Devale" userId="8ef5e62ffec81797" providerId="LiveId" clId="{96484FE3-AA6F-4369-825B-FAB14715CC75}" dt="2024-03-20T16:59:08.929" v="189" actId="478"/>
          <ac:graphicFrameMkLst>
            <pc:docMk/>
            <pc:sldMk cId="1720931121" sldId="259"/>
            <ac:graphicFrameMk id="6" creationId="{81D3F70B-27C4-FA37-C11F-2E74636D2F25}"/>
          </ac:graphicFrameMkLst>
        </pc:graphicFrameChg>
        <pc:graphicFrameChg chg="mod">
          <ac:chgData name="Niraj Devale" userId="8ef5e62ffec81797" providerId="LiveId" clId="{96484FE3-AA6F-4369-825B-FAB14715CC75}" dt="2024-04-01T17:50:37.694" v="10120" actId="113"/>
          <ac:graphicFrameMkLst>
            <pc:docMk/>
            <pc:sldMk cId="1720931121" sldId="259"/>
            <ac:graphicFrameMk id="9" creationId="{3CE760B9-5F23-95F2-471F-7621DD622ADF}"/>
          </ac:graphicFrameMkLst>
        </pc:graphicFrameChg>
        <pc:graphicFrameChg chg="add mod">
          <ac:chgData name="Niraj Devale" userId="8ef5e62ffec81797" providerId="LiveId" clId="{96484FE3-AA6F-4369-825B-FAB14715CC75}" dt="2024-04-01T17:50:41.074" v="10121" actId="113"/>
          <ac:graphicFrameMkLst>
            <pc:docMk/>
            <pc:sldMk cId="1720931121" sldId="259"/>
            <ac:graphicFrameMk id="11" creationId="{03D2F313-3B11-FCE9-CD4E-4E22FC7A7673}"/>
          </ac:graphicFrameMkLst>
        </pc:graphicFrameChg>
        <pc:graphicFrameChg chg="del">
          <ac:chgData name="Niraj Devale" userId="8ef5e62ffec81797" providerId="LiveId" clId="{96484FE3-AA6F-4369-825B-FAB14715CC75}" dt="2024-03-20T16:59:07.766" v="188" actId="478"/>
          <ac:graphicFrameMkLst>
            <pc:docMk/>
            <pc:sldMk cId="1720931121" sldId="259"/>
            <ac:graphicFrameMk id="12" creationId="{79118AF8-0EAA-3420-C81C-A53EB2C89DEB}"/>
          </ac:graphicFrameMkLst>
        </pc:graphicFrameChg>
      </pc:sldChg>
      <pc:sldChg chg="new del">
        <pc:chgData name="Niraj Devale" userId="8ef5e62ffec81797" providerId="LiveId" clId="{96484FE3-AA6F-4369-825B-FAB14715CC75}" dt="2024-03-24T07:45:25.702" v="194" actId="47"/>
        <pc:sldMkLst>
          <pc:docMk/>
          <pc:sldMk cId="3304423143" sldId="260"/>
        </pc:sldMkLst>
      </pc:sldChg>
      <pc:sldChg chg="addSp delSp modSp new mod">
        <pc:chgData name="Niraj Devale" userId="8ef5e62ffec81797" providerId="LiveId" clId="{96484FE3-AA6F-4369-825B-FAB14715CC75}" dt="2024-04-01T13:43:52.838" v="8525" actId="207"/>
        <pc:sldMkLst>
          <pc:docMk/>
          <pc:sldMk cId="3926608611" sldId="260"/>
        </pc:sldMkLst>
        <pc:spChg chg="add mod">
          <ac:chgData name="Niraj Devale" userId="8ef5e62ffec81797" providerId="LiveId" clId="{96484FE3-AA6F-4369-825B-FAB14715CC75}" dt="2024-03-29T08:14:26.399" v="3351"/>
          <ac:spMkLst>
            <pc:docMk/>
            <pc:sldMk cId="3926608611" sldId="260"/>
            <ac:spMk id="2" creationId="{566A9117-5DA8-35CA-59AC-B86F03EB8539}"/>
          </ac:spMkLst>
        </pc:spChg>
        <pc:spChg chg="del">
          <ac:chgData name="Niraj Devale" userId="8ef5e62ffec81797" providerId="LiveId" clId="{96484FE3-AA6F-4369-825B-FAB14715CC75}" dt="2024-03-24T07:45:52.164" v="197" actId="478"/>
          <ac:spMkLst>
            <pc:docMk/>
            <pc:sldMk cId="3926608611" sldId="260"/>
            <ac:spMk id="2" creationId="{95F401D7-FD59-A05F-B382-817E4CC7A28B}"/>
          </ac:spMkLst>
        </pc:spChg>
        <pc:spChg chg="del">
          <ac:chgData name="Niraj Devale" userId="8ef5e62ffec81797" providerId="LiveId" clId="{96484FE3-AA6F-4369-825B-FAB14715CC75}" dt="2024-03-24T07:45:46.504" v="196" actId="478"/>
          <ac:spMkLst>
            <pc:docMk/>
            <pc:sldMk cId="3926608611" sldId="260"/>
            <ac:spMk id="3" creationId="{0950B1EF-7FF7-C353-79B6-88433E860163}"/>
          </ac:spMkLst>
        </pc:spChg>
        <pc:spChg chg="add mod">
          <ac:chgData name="Niraj Devale" userId="8ef5e62ffec81797" providerId="LiveId" clId="{96484FE3-AA6F-4369-825B-FAB14715CC75}" dt="2024-04-01T13:40:17.452" v="8489" actId="20577"/>
          <ac:spMkLst>
            <pc:docMk/>
            <pc:sldMk cId="3926608611" sldId="260"/>
            <ac:spMk id="3" creationId="{116B8686-1233-28C8-2B60-2F45DBFB40A7}"/>
          </ac:spMkLst>
        </pc:spChg>
        <pc:spChg chg="add mod">
          <ac:chgData name="Niraj Devale" userId="8ef5e62ffec81797" providerId="LiveId" clId="{96484FE3-AA6F-4369-825B-FAB14715CC75}" dt="2024-04-01T13:43:36.023" v="8519" actId="207"/>
          <ac:spMkLst>
            <pc:docMk/>
            <pc:sldMk cId="3926608611" sldId="260"/>
            <ac:spMk id="10" creationId="{6350FBC7-0DA5-4257-2092-FCBB4873DA1A}"/>
          </ac:spMkLst>
        </pc:spChg>
        <pc:spChg chg="add mod">
          <ac:chgData name="Niraj Devale" userId="8ef5e62ffec81797" providerId="LiveId" clId="{96484FE3-AA6F-4369-825B-FAB14715CC75}" dt="2024-04-01T13:43:40.965" v="8521" actId="207"/>
          <ac:spMkLst>
            <pc:docMk/>
            <pc:sldMk cId="3926608611" sldId="260"/>
            <ac:spMk id="11" creationId="{7CD7BDA7-9F35-1D88-E6F5-F080178C313D}"/>
          </ac:spMkLst>
        </pc:spChg>
        <pc:spChg chg="add mod">
          <ac:chgData name="Niraj Devale" userId="8ef5e62ffec81797" providerId="LiveId" clId="{96484FE3-AA6F-4369-825B-FAB14715CC75}" dt="2024-04-01T13:43:47.584" v="8523" actId="207"/>
          <ac:spMkLst>
            <pc:docMk/>
            <pc:sldMk cId="3926608611" sldId="260"/>
            <ac:spMk id="12" creationId="{30E82833-322B-B7DE-315C-8B1612655845}"/>
          </ac:spMkLst>
        </pc:spChg>
        <pc:spChg chg="add mod">
          <ac:chgData name="Niraj Devale" userId="8ef5e62ffec81797" providerId="LiveId" clId="{96484FE3-AA6F-4369-825B-FAB14715CC75}" dt="2024-04-01T13:43:52.838" v="8525" actId="207"/>
          <ac:spMkLst>
            <pc:docMk/>
            <pc:sldMk cId="3926608611" sldId="260"/>
            <ac:spMk id="15" creationId="{497EC927-1EE5-1F92-1923-7AF68A3DDA91}"/>
          </ac:spMkLst>
        </pc:spChg>
        <pc:picChg chg="add mod modCrop">
          <ac:chgData name="Niraj Devale" userId="8ef5e62ffec81797" providerId="LiveId" clId="{96484FE3-AA6F-4369-825B-FAB14715CC75}" dt="2024-03-28T17:13:24.122" v="3040" actId="1076"/>
          <ac:picMkLst>
            <pc:docMk/>
            <pc:sldMk cId="3926608611" sldId="260"/>
            <ac:picMk id="5" creationId="{5844A318-C654-95FA-DEAE-A1EFA4321588}"/>
          </ac:picMkLst>
        </pc:picChg>
        <pc:picChg chg="add mod">
          <ac:chgData name="Niraj Devale" userId="8ef5e62ffec81797" providerId="LiveId" clId="{96484FE3-AA6F-4369-825B-FAB14715CC75}" dt="2024-03-28T17:14:08.814" v="3054" actId="1076"/>
          <ac:picMkLst>
            <pc:docMk/>
            <pc:sldMk cId="3926608611" sldId="260"/>
            <ac:picMk id="7" creationId="{707E6A99-9FFF-E8C5-BA47-5C76C555341A}"/>
          </ac:picMkLst>
        </pc:picChg>
        <pc:picChg chg="add mod">
          <ac:chgData name="Niraj Devale" userId="8ef5e62ffec81797" providerId="LiveId" clId="{96484FE3-AA6F-4369-825B-FAB14715CC75}" dt="2024-03-28T17:14:10.848" v="3055" actId="1076"/>
          <ac:picMkLst>
            <pc:docMk/>
            <pc:sldMk cId="3926608611" sldId="260"/>
            <ac:picMk id="9" creationId="{5AA52E37-BCFE-5761-DE7C-76032886ACC1}"/>
          </ac:picMkLst>
        </pc:picChg>
        <pc:picChg chg="add mod">
          <ac:chgData name="Niraj Devale" userId="8ef5e62ffec81797" providerId="LiveId" clId="{96484FE3-AA6F-4369-825B-FAB14715CC75}" dt="2024-03-28T17:14:02.036" v="3051" actId="1076"/>
          <ac:picMkLst>
            <pc:docMk/>
            <pc:sldMk cId="3926608611" sldId="260"/>
            <ac:picMk id="14" creationId="{1EFBE8CD-F457-47E6-4853-1C280966E536}"/>
          </ac:picMkLst>
        </pc:picChg>
      </pc:sldChg>
      <pc:sldChg chg="addSp delSp modSp new mod">
        <pc:chgData name="Niraj Devale" userId="8ef5e62ffec81797" providerId="LiveId" clId="{96484FE3-AA6F-4369-825B-FAB14715CC75}" dt="2024-04-01T13:44:45.078" v="8541" actId="404"/>
        <pc:sldMkLst>
          <pc:docMk/>
          <pc:sldMk cId="1522819692" sldId="261"/>
        </pc:sldMkLst>
        <pc:spChg chg="del">
          <ac:chgData name="Niraj Devale" userId="8ef5e62ffec81797" providerId="LiveId" clId="{96484FE3-AA6F-4369-825B-FAB14715CC75}" dt="2024-03-24T08:26:05.239" v="245" actId="478"/>
          <ac:spMkLst>
            <pc:docMk/>
            <pc:sldMk cId="1522819692" sldId="261"/>
            <ac:spMk id="2" creationId="{17F005E5-7E58-75EE-31B1-3B0A33BE8B92}"/>
          </ac:spMkLst>
        </pc:spChg>
        <pc:spChg chg="add mod">
          <ac:chgData name="Niraj Devale" userId="8ef5e62ffec81797" providerId="LiveId" clId="{96484FE3-AA6F-4369-825B-FAB14715CC75}" dt="2024-03-29T08:14:16.827" v="3349" actId="20577"/>
          <ac:spMkLst>
            <pc:docMk/>
            <pc:sldMk cId="1522819692" sldId="261"/>
            <ac:spMk id="2" creationId="{5A82C6D7-61C0-7025-0F7F-A2D0E5B7F754}"/>
          </ac:spMkLst>
        </pc:spChg>
        <pc:spChg chg="del">
          <ac:chgData name="Niraj Devale" userId="8ef5e62ffec81797" providerId="LiveId" clId="{96484FE3-AA6F-4369-825B-FAB14715CC75}" dt="2024-03-24T08:26:07.482" v="246" actId="478"/>
          <ac:spMkLst>
            <pc:docMk/>
            <pc:sldMk cId="1522819692" sldId="261"/>
            <ac:spMk id="3" creationId="{820ADABB-2486-9D66-7DDE-C9B713B92AF1}"/>
          </ac:spMkLst>
        </pc:spChg>
        <pc:spChg chg="add mod">
          <ac:chgData name="Niraj Devale" userId="8ef5e62ffec81797" providerId="LiveId" clId="{96484FE3-AA6F-4369-825B-FAB14715CC75}" dt="2024-04-01T13:41:16.582" v="8498" actId="113"/>
          <ac:spMkLst>
            <pc:docMk/>
            <pc:sldMk cId="1522819692" sldId="261"/>
            <ac:spMk id="3" creationId="{94F1D2E8-9A1F-1FB6-02F8-63F2C83CA90E}"/>
          </ac:spMkLst>
        </pc:spChg>
        <pc:spChg chg="add mod">
          <ac:chgData name="Niraj Devale" userId="8ef5e62ffec81797" providerId="LiveId" clId="{96484FE3-AA6F-4369-825B-FAB14715CC75}" dt="2024-04-01T13:44:02.696" v="8529" actId="207"/>
          <ac:spMkLst>
            <pc:docMk/>
            <pc:sldMk cId="1522819692" sldId="261"/>
            <ac:spMk id="12" creationId="{3F0EDB36-F97A-DEB5-5309-60CFCEC0C37E}"/>
          </ac:spMkLst>
        </pc:spChg>
        <pc:spChg chg="add mod">
          <ac:chgData name="Niraj Devale" userId="8ef5e62ffec81797" providerId="LiveId" clId="{96484FE3-AA6F-4369-825B-FAB14715CC75}" dt="2024-04-01T13:44:11.062" v="8533" actId="207"/>
          <ac:spMkLst>
            <pc:docMk/>
            <pc:sldMk cId="1522819692" sldId="261"/>
            <ac:spMk id="13" creationId="{9A7E2970-45DB-A51C-7FB1-68365ECC2C1B}"/>
          </ac:spMkLst>
        </pc:spChg>
        <pc:spChg chg="add mod">
          <ac:chgData name="Niraj Devale" userId="8ef5e62ffec81797" providerId="LiveId" clId="{96484FE3-AA6F-4369-825B-FAB14715CC75}" dt="2024-04-01T13:44:45.078" v="8541" actId="404"/>
          <ac:spMkLst>
            <pc:docMk/>
            <pc:sldMk cId="1522819692" sldId="261"/>
            <ac:spMk id="14" creationId="{86FA9A70-D805-2FD1-A74F-0674F24F6537}"/>
          </ac:spMkLst>
        </pc:spChg>
        <pc:spChg chg="add mod">
          <ac:chgData name="Niraj Devale" userId="8ef5e62ffec81797" providerId="LiveId" clId="{96484FE3-AA6F-4369-825B-FAB14715CC75}" dt="2024-04-01T13:44:34.104" v="8540" actId="404"/>
          <ac:spMkLst>
            <pc:docMk/>
            <pc:sldMk cId="1522819692" sldId="261"/>
            <ac:spMk id="15" creationId="{860A1DAE-3332-8B00-DCDA-57B05AC12BFF}"/>
          </ac:spMkLst>
        </pc:spChg>
        <pc:picChg chg="add mod modCrop">
          <ac:chgData name="Niraj Devale" userId="8ef5e62ffec81797" providerId="LiveId" clId="{96484FE3-AA6F-4369-825B-FAB14715CC75}" dt="2024-03-28T17:17:45.259" v="3118" actId="14100"/>
          <ac:picMkLst>
            <pc:docMk/>
            <pc:sldMk cId="1522819692" sldId="261"/>
            <ac:picMk id="5" creationId="{194B48F4-30AB-4162-5F3F-CF49DECAC63F}"/>
          </ac:picMkLst>
        </pc:picChg>
        <pc:picChg chg="add mod">
          <ac:chgData name="Niraj Devale" userId="8ef5e62ffec81797" providerId="LiveId" clId="{96484FE3-AA6F-4369-825B-FAB14715CC75}" dt="2024-03-28T17:17:29.393" v="3114" actId="14100"/>
          <ac:picMkLst>
            <pc:docMk/>
            <pc:sldMk cId="1522819692" sldId="261"/>
            <ac:picMk id="7" creationId="{2E793562-27D7-B3C4-180D-5065FC4F3689}"/>
          </ac:picMkLst>
        </pc:picChg>
        <pc:picChg chg="add mod modCrop">
          <ac:chgData name="Niraj Devale" userId="8ef5e62ffec81797" providerId="LiveId" clId="{96484FE3-AA6F-4369-825B-FAB14715CC75}" dt="2024-03-28T17:17:24.134" v="3113" actId="14100"/>
          <ac:picMkLst>
            <pc:docMk/>
            <pc:sldMk cId="1522819692" sldId="261"/>
            <ac:picMk id="9" creationId="{5063D777-D2D0-B832-F3FD-0F07085A5667}"/>
          </ac:picMkLst>
        </pc:picChg>
        <pc:picChg chg="add mod modCrop">
          <ac:chgData name="Niraj Devale" userId="8ef5e62ffec81797" providerId="LiveId" clId="{96484FE3-AA6F-4369-825B-FAB14715CC75}" dt="2024-03-28T17:17:05.491" v="3111" actId="14100"/>
          <ac:picMkLst>
            <pc:docMk/>
            <pc:sldMk cId="1522819692" sldId="261"/>
            <ac:picMk id="11" creationId="{BF595B13-C023-8A4B-3DDF-BA94D9569CEE}"/>
          </ac:picMkLst>
        </pc:picChg>
      </pc:sldChg>
      <pc:sldChg chg="addSp delSp modSp new mod">
        <pc:chgData name="Niraj Devale" userId="8ef5e62ffec81797" providerId="LiveId" clId="{96484FE3-AA6F-4369-825B-FAB14715CC75}" dt="2024-03-31T16:31:40.517" v="7686" actId="207"/>
        <pc:sldMkLst>
          <pc:docMk/>
          <pc:sldMk cId="320125300" sldId="262"/>
        </pc:sldMkLst>
        <pc:spChg chg="del">
          <ac:chgData name="Niraj Devale" userId="8ef5e62ffec81797" providerId="LiveId" clId="{96484FE3-AA6F-4369-825B-FAB14715CC75}" dt="2024-03-24T08:42:24.265" v="261" actId="478"/>
          <ac:spMkLst>
            <pc:docMk/>
            <pc:sldMk cId="320125300" sldId="262"/>
            <ac:spMk id="2" creationId="{83092C2F-A10E-6930-9A45-631361D2D64B}"/>
          </ac:spMkLst>
        </pc:spChg>
        <pc:spChg chg="add mod">
          <ac:chgData name="Niraj Devale" userId="8ef5e62ffec81797" providerId="LiveId" clId="{96484FE3-AA6F-4369-825B-FAB14715CC75}" dt="2024-03-29T08:14:30.092" v="3353" actId="20577"/>
          <ac:spMkLst>
            <pc:docMk/>
            <pc:sldMk cId="320125300" sldId="262"/>
            <ac:spMk id="2" creationId="{92FDA46D-6A82-24A0-5CB2-403CDA8CB4CC}"/>
          </ac:spMkLst>
        </pc:spChg>
        <pc:spChg chg="del">
          <ac:chgData name="Niraj Devale" userId="8ef5e62ffec81797" providerId="LiveId" clId="{96484FE3-AA6F-4369-825B-FAB14715CC75}" dt="2024-03-24T08:42:22.415" v="260" actId="478"/>
          <ac:spMkLst>
            <pc:docMk/>
            <pc:sldMk cId="320125300" sldId="262"/>
            <ac:spMk id="3" creationId="{97B47F94-8967-51E8-2B31-4DF4C3D18FEC}"/>
          </ac:spMkLst>
        </pc:spChg>
        <pc:spChg chg="add mod">
          <ac:chgData name="Niraj Devale" userId="8ef5e62ffec81797" providerId="LiveId" clId="{96484FE3-AA6F-4369-825B-FAB14715CC75}" dt="2024-03-31T16:31:40.517" v="7686" actId="207"/>
          <ac:spMkLst>
            <pc:docMk/>
            <pc:sldMk cId="320125300" sldId="262"/>
            <ac:spMk id="3" creationId="{BFFA279A-017D-643F-DF57-C8C8F1A268FF}"/>
          </ac:spMkLst>
        </pc:spChg>
        <pc:picChg chg="add mod modCrop">
          <ac:chgData name="Niraj Devale" userId="8ef5e62ffec81797" providerId="LiveId" clId="{96484FE3-AA6F-4369-825B-FAB14715CC75}" dt="2024-03-28T17:19:20.116" v="3144" actId="1076"/>
          <ac:picMkLst>
            <pc:docMk/>
            <pc:sldMk cId="320125300" sldId="262"/>
            <ac:picMk id="5" creationId="{E54DAF17-527A-BB3C-3478-A9B063508333}"/>
          </ac:picMkLst>
        </pc:picChg>
        <pc:picChg chg="add mod modCrop">
          <ac:chgData name="Niraj Devale" userId="8ef5e62ffec81797" providerId="LiveId" clId="{96484FE3-AA6F-4369-825B-FAB14715CC75}" dt="2024-03-28T17:18:49.545" v="3134" actId="14100"/>
          <ac:picMkLst>
            <pc:docMk/>
            <pc:sldMk cId="320125300" sldId="262"/>
            <ac:picMk id="7" creationId="{8776003D-77FC-D32B-9A5F-1E2641326D8E}"/>
          </ac:picMkLst>
        </pc:picChg>
        <pc:picChg chg="add mod modCrop">
          <ac:chgData name="Niraj Devale" userId="8ef5e62ffec81797" providerId="LiveId" clId="{96484FE3-AA6F-4369-825B-FAB14715CC75}" dt="2024-03-28T17:19:13.249" v="3142" actId="14100"/>
          <ac:picMkLst>
            <pc:docMk/>
            <pc:sldMk cId="320125300" sldId="262"/>
            <ac:picMk id="9" creationId="{259F8065-3683-B03E-C7C2-7BB778162199}"/>
          </ac:picMkLst>
        </pc:picChg>
      </pc:sldChg>
      <pc:sldChg chg="addSp delSp modSp new mod">
        <pc:chgData name="Niraj Devale" userId="8ef5e62ffec81797" providerId="LiveId" clId="{96484FE3-AA6F-4369-825B-FAB14715CC75}" dt="2024-04-01T16:09:49.095" v="9720" actId="20577"/>
        <pc:sldMkLst>
          <pc:docMk/>
          <pc:sldMk cId="4215476435" sldId="263"/>
        </pc:sldMkLst>
        <pc:spChg chg="add mod">
          <ac:chgData name="Niraj Devale" userId="8ef5e62ffec81797" providerId="LiveId" clId="{96484FE3-AA6F-4369-825B-FAB14715CC75}" dt="2024-04-01T16:09:49.095" v="9720" actId="20577"/>
          <ac:spMkLst>
            <pc:docMk/>
            <pc:sldMk cId="4215476435" sldId="263"/>
            <ac:spMk id="2" creationId="{22FAC5E4-3B6A-32AD-1027-71F360A66C66}"/>
          </ac:spMkLst>
        </pc:spChg>
        <pc:spChg chg="del">
          <ac:chgData name="Niraj Devale" userId="8ef5e62ffec81797" providerId="LiveId" clId="{96484FE3-AA6F-4369-825B-FAB14715CC75}" dt="2024-03-24T09:20:50.570" v="313" actId="478"/>
          <ac:spMkLst>
            <pc:docMk/>
            <pc:sldMk cId="4215476435" sldId="263"/>
            <ac:spMk id="2" creationId="{B0BEDB2F-F28F-8BEE-1BF0-0E6568380299}"/>
          </ac:spMkLst>
        </pc:spChg>
        <pc:spChg chg="del">
          <ac:chgData name="Niraj Devale" userId="8ef5e62ffec81797" providerId="LiveId" clId="{96484FE3-AA6F-4369-825B-FAB14715CC75}" dt="2024-03-24T09:20:45.124" v="312" actId="478"/>
          <ac:spMkLst>
            <pc:docMk/>
            <pc:sldMk cId="4215476435" sldId="263"/>
            <ac:spMk id="3" creationId="{E0D4FE4A-1FA7-C846-2452-44F8785BE8D3}"/>
          </ac:spMkLst>
        </pc:spChg>
        <pc:picChg chg="add del mod modCrop">
          <ac:chgData name="Niraj Devale" userId="8ef5e62ffec81797" providerId="LiveId" clId="{96484FE3-AA6F-4369-825B-FAB14715CC75}" dt="2024-03-29T11:28:02.893" v="3613" actId="478"/>
          <ac:picMkLst>
            <pc:docMk/>
            <pc:sldMk cId="4215476435" sldId="263"/>
            <ac:picMk id="3" creationId="{EC76145D-1DE1-4577-0E83-7626D081637A}"/>
          </ac:picMkLst>
        </pc:picChg>
        <pc:picChg chg="add mod modCrop">
          <ac:chgData name="Niraj Devale" userId="8ef5e62ffec81797" providerId="LiveId" clId="{96484FE3-AA6F-4369-825B-FAB14715CC75}" dt="2024-03-29T11:31:18.133" v="3661" actId="14100"/>
          <ac:picMkLst>
            <pc:docMk/>
            <pc:sldMk cId="4215476435" sldId="263"/>
            <ac:picMk id="4" creationId="{2E10959A-5F5B-1D5B-6470-2117BC64F8E1}"/>
          </ac:picMkLst>
        </pc:picChg>
        <pc:picChg chg="add del mod">
          <ac:chgData name="Niraj Devale" userId="8ef5e62ffec81797" providerId="LiveId" clId="{96484FE3-AA6F-4369-825B-FAB14715CC75}" dt="2024-03-24T09:35:43.713" v="388" actId="21"/>
          <ac:picMkLst>
            <pc:docMk/>
            <pc:sldMk cId="4215476435" sldId="263"/>
            <ac:picMk id="5" creationId="{8849E51E-3BBB-DD68-91CA-E0642B5C1AB2}"/>
          </ac:picMkLst>
        </pc:picChg>
        <pc:picChg chg="add mod modCrop">
          <ac:chgData name="Niraj Devale" userId="8ef5e62ffec81797" providerId="LiveId" clId="{96484FE3-AA6F-4369-825B-FAB14715CC75}" dt="2024-03-29T11:31:08.902" v="3659" actId="14100"/>
          <ac:picMkLst>
            <pc:docMk/>
            <pc:sldMk cId="4215476435" sldId="263"/>
            <ac:picMk id="5" creationId="{CD62EE76-3773-AFEE-0572-2E2598971B83}"/>
          </ac:picMkLst>
        </pc:picChg>
        <pc:picChg chg="add mod modCrop">
          <ac:chgData name="Niraj Devale" userId="8ef5e62ffec81797" providerId="LiveId" clId="{96484FE3-AA6F-4369-825B-FAB14715CC75}" dt="2024-03-29T11:31:15.290" v="3660" actId="14100"/>
          <ac:picMkLst>
            <pc:docMk/>
            <pc:sldMk cId="4215476435" sldId="263"/>
            <ac:picMk id="6" creationId="{9841A93E-C952-1D6C-FBED-265360D7D0F3}"/>
          </ac:picMkLst>
        </pc:picChg>
        <pc:picChg chg="add del mod">
          <ac:chgData name="Niraj Devale" userId="8ef5e62ffec81797" providerId="LiveId" clId="{96484FE3-AA6F-4369-825B-FAB14715CC75}" dt="2024-03-24T09:37:52.819" v="417" actId="478"/>
          <ac:picMkLst>
            <pc:docMk/>
            <pc:sldMk cId="4215476435" sldId="263"/>
            <ac:picMk id="7" creationId="{79496C5D-9667-EC58-ADDC-3E08067AE5EA}"/>
          </ac:picMkLst>
        </pc:picChg>
        <pc:picChg chg="add del mod">
          <ac:chgData name="Niraj Devale" userId="8ef5e62ffec81797" providerId="LiveId" clId="{96484FE3-AA6F-4369-825B-FAB14715CC75}" dt="2024-03-24T09:38:39.600" v="426" actId="478"/>
          <ac:picMkLst>
            <pc:docMk/>
            <pc:sldMk cId="4215476435" sldId="263"/>
            <ac:picMk id="9" creationId="{D5CE722D-C51F-1394-DD9D-6470EC114FC7}"/>
          </ac:picMkLst>
        </pc:picChg>
        <pc:picChg chg="add del mod">
          <ac:chgData name="Niraj Devale" userId="8ef5e62ffec81797" providerId="LiveId" clId="{96484FE3-AA6F-4369-825B-FAB14715CC75}" dt="2024-03-24T09:36:30.205" v="400" actId="21"/>
          <ac:picMkLst>
            <pc:docMk/>
            <pc:sldMk cId="4215476435" sldId="263"/>
            <ac:picMk id="11" creationId="{E8C0C1F9-0494-1017-E96A-27ED655B19A7}"/>
          </ac:picMkLst>
        </pc:picChg>
        <pc:picChg chg="add del mod">
          <ac:chgData name="Niraj Devale" userId="8ef5e62ffec81797" providerId="LiveId" clId="{96484FE3-AA6F-4369-825B-FAB14715CC75}" dt="2024-03-29T11:27:47.462" v="3612" actId="478"/>
          <ac:picMkLst>
            <pc:docMk/>
            <pc:sldMk cId="4215476435" sldId="263"/>
            <ac:picMk id="13" creationId="{E2640D5E-5E51-9227-67A4-9D9F41354E4F}"/>
          </ac:picMkLst>
        </pc:picChg>
        <pc:picChg chg="add mod modCrop">
          <ac:chgData name="Niraj Devale" userId="8ef5e62ffec81797" providerId="LiveId" clId="{96484FE3-AA6F-4369-825B-FAB14715CC75}" dt="2024-03-29T11:40:47.095" v="3773" actId="14100"/>
          <ac:picMkLst>
            <pc:docMk/>
            <pc:sldMk cId="4215476435" sldId="263"/>
            <ac:picMk id="15" creationId="{E73EFA0D-682D-6A1D-C46B-9F487FA5C849}"/>
          </ac:picMkLst>
        </pc:picChg>
        <pc:picChg chg="add del mod">
          <ac:chgData name="Niraj Devale" userId="8ef5e62ffec81797" providerId="LiveId" clId="{96484FE3-AA6F-4369-825B-FAB14715CC75}" dt="2024-03-24T09:34:42.924" v="373" actId="21"/>
          <ac:picMkLst>
            <pc:docMk/>
            <pc:sldMk cId="4215476435" sldId="263"/>
            <ac:picMk id="17" creationId="{371B8C99-601F-698F-BB56-0E960988D7B1}"/>
          </ac:picMkLst>
        </pc:picChg>
        <pc:picChg chg="add del mod">
          <ac:chgData name="Niraj Devale" userId="8ef5e62ffec81797" providerId="LiveId" clId="{96484FE3-AA6F-4369-825B-FAB14715CC75}" dt="2024-03-24T09:35:34.876" v="386" actId="478"/>
          <ac:picMkLst>
            <pc:docMk/>
            <pc:sldMk cId="4215476435" sldId="263"/>
            <ac:picMk id="19" creationId="{3545184F-6E95-3868-6939-ED0D208E96B7}"/>
          </ac:picMkLst>
        </pc:picChg>
        <pc:picChg chg="add mod">
          <ac:chgData name="Niraj Devale" userId="8ef5e62ffec81797" providerId="LiveId" clId="{96484FE3-AA6F-4369-825B-FAB14715CC75}" dt="2024-03-29T11:29:33.075" v="3634" actId="14100"/>
          <ac:picMkLst>
            <pc:docMk/>
            <pc:sldMk cId="4215476435" sldId="263"/>
            <ac:picMk id="21" creationId="{C4293359-68E5-238A-8E42-0DB5379EDBFD}"/>
          </ac:picMkLst>
        </pc:picChg>
        <pc:picChg chg="add del mod">
          <ac:chgData name="Niraj Devale" userId="8ef5e62ffec81797" providerId="LiveId" clId="{96484FE3-AA6F-4369-825B-FAB14715CC75}" dt="2024-03-24T09:35:22.102" v="384" actId="478"/>
          <ac:picMkLst>
            <pc:docMk/>
            <pc:sldMk cId="4215476435" sldId="263"/>
            <ac:picMk id="23" creationId="{86032805-3734-44BA-6CFB-4A42236EBB28}"/>
          </ac:picMkLst>
        </pc:picChg>
        <pc:picChg chg="add mod modCrop">
          <ac:chgData name="Niraj Devale" userId="8ef5e62ffec81797" providerId="LiveId" clId="{96484FE3-AA6F-4369-825B-FAB14715CC75}" dt="2024-03-29T11:31:28.828" v="3664" actId="14100"/>
          <ac:picMkLst>
            <pc:docMk/>
            <pc:sldMk cId="4215476435" sldId="263"/>
            <ac:picMk id="25" creationId="{A9FF91E0-8830-5EF4-1A84-52C07FE1D5BB}"/>
          </ac:picMkLst>
        </pc:picChg>
        <pc:picChg chg="add del">
          <ac:chgData name="Niraj Devale" userId="8ef5e62ffec81797" providerId="LiveId" clId="{96484FE3-AA6F-4369-825B-FAB14715CC75}" dt="2024-03-24T09:34:04.881" v="359" actId="21"/>
          <ac:picMkLst>
            <pc:docMk/>
            <pc:sldMk cId="4215476435" sldId="263"/>
            <ac:picMk id="27" creationId="{785ADF42-E8B1-FEDA-5D82-9791E23BE03E}"/>
          </ac:picMkLst>
        </pc:picChg>
        <pc:picChg chg="add del">
          <ac:chgData name="Niraj Devale" userId="8ef5e62ffec81797" providerId="LiveId" clId="{96484FE3-AA6F-4369-825B-FAB14715CC75}" dt="2024-03-24T09:33:54.910" v="356" actId="21"/>
          <ac:picMkLst>
            <pc:docMk/>
            <pc:sldMk cId="4215476435" sldId="263"/>
            <ac:picMk id="29" creationId="{0313BC3A-B983-560E-9A7E-C20186A49AA0}"/>
          </ac:picMkLst>
        </pc:picChg>
        <pc:picChg chg="add del">
          <ac:chgData name="Niraj Devale" userId="8ef5e62ffec81797" providerId="LiveId" clId="{96484FE3-AA6F-4369-825B-FAB14715CC75}" dt="2024-03-24T09:33:40.402" v="350" actId="21"/>
          <ac:picMkLst>
            <pc:docMk/>
            <pc:sldMk cId="4215476435" sldId="263"/>
            <ac:picMk id="31" creationId="{2523D0AE-5009-4677-0596-2F8BBF1E2961}"/>
          </ac:picMkLst>
        </pc:picChg>
        <pc:picChg chg="add del">
          <ac:chgData name="Niraj Devale" userId="8ef5e62ffec81797" providerId="LiveId" clId="{96484FE3-AA6F-4369-825B-FAB14715CC75}" dt="2024-03-24T09:33:23.162" v="346" actId="21"/>
          <ac:picMkLst>
            <pc:docMk/>
            <pc:sldMk cId="4215476435" sldId="263"/>
            <ac:picMk id="33" creationId="{4BA2F0BD-F169-ED23-B90B-857697269A49}"/>
          </ac:picMkLst>
        </pc:picChg>
        <pc:picChg chg="add del">
          <ac:chgData name="Niraj Devale" userId="8ef5e62ffec81797" providerId="LiveId" clId="{96484FE3-AA6F-4369-825B-FAB14715CC75}" dt="2024-03-24T09:33:13.767" v="342" actId="21"/>
          <ac:picMkLst>
            <pc:docMk/>
            <pc:sldMk cId="4215476435" sldId="263"/>
            <ac:picMk id="35" creationId="{41415ADC-E58F-7598-EB77-28BE108E93B4}"/>
          </ac:picMkLst>
        </pc:picChg>
        <pc:picChg chg="add del">
          <ac:chgData name="Niraj Devale" userId="8ef5e62ffec81797" providerId="LiveId" clId="{96484FE3-AA6F-4369-825B-FAB14715CC75}" dt="2024-03-24T09:32:53.535" v="336" actId="21"/>
          <ac:picMkLst>
            <pc:docMk/>
            <pc:sldMk cId="4215476435" sldId="263"/>
            <ac:picMk id="37" creationId="{37D23A89-CA60-39B4-4964-E0A3950CD0E3}"/>
          </ac:picMkLst>
        </pc:picChg>
      </pc:sldChg>
      <pc:sldChg chg="addSp delSp modSp new del mod">
        <pc:chgData name="Niraj Devale" userId="8ef5e62ffec81797" providerId="LiveId" clId="{96484FE3-AA6F-4369-825B-FAB14715CC75}" dt="2024-03-29T11:35:47.357" v="3727" actId="47"/>
        <pc:sldMkLst>
          <pc:docMk/>
          <pc:sldMk cId="2435505587" sldId="264"/>
        </pc:sldMkLst>
        <pc:spChg chg="del">
          <ac:chgData name="Niraj Devale" userId="8ef5e62ffec81797" providerId="LiveId" clId="{96484FE3-AA6F-4369-825B-FAB14715CC75}" dt="2024-03-24T09:32:46.614" v="335" actId="478"/>
          <ac:spMkLst>
            <pc:docMk/>
            <pc:sldMk cId="2435505587" sldId="264"/>
            <ac:spMk id="2" creationId="{6E5EE823-36AF-EB79-62C8-A75D662BA5B8}"/>
          </ac:spMkLst>
        </pc:spChg>
        <pc:spChg chg="add mod">
          <ac:chgData name="Niraj Devale" userId="8ef5e62ffec81797" providerId="LiveId" clId="{96484FE3-AA6F-4369-825B-FAB14715CC75}" dt="2024-03-28T17:23:10.339" v="3175" actId="20577"/>
          <ac:spMkLst>
            <pc:docMk/>
            <pc:sldMk cId="2435505587" sldId="264"/>
            <ac:spMk id="2" creationId="{FCE3BE46-203F-FA04-9544-43EAE3F41B0B}"/>
          </ac:spMkLst>
        </pc:spChg>
        <pc:spChg chg="del">
          <ac:chgData name="Niraj Devale" userId="8ef5e62ffec81797" providerId="LiveId" clId="{96484FE3-AA6F-4369-825B-FAB14715CC75}" dt="2024-03-24T09:32:44.852" v="334" actId="478"/>
          <ac:spMkLst>
            <pc:docMk/>
            <pc:sldMk cId="2435505587" sldId="264"/>
            <ac:spMk id="3" creationId="{8E48BD89-2AEA-42B0-5890-CD7E8CED3435}"/>
          </ac:spMkLst>
        </pc:spChg>
        <pc:picChg chg="add del mod">
          <ac:chgData name="Niraj Devale" userId="8ef5e62ffec81797" providerId="LiveId" clId="{96484FE3-AA6F-4369-825B-FAB14715CC75}" dt="2024-03-29T11:33:05.310" v="3686" actId="21"/>
          <ac:picMkLst>
            <pc:docMk/>
            <pc:sldMk cId="2435505587" sldId="264"/>
            <ac:picMk id="27" creationId="{785ADF42-E8B1-FEDA-5D82-9791E23BE03E}"/>
          </ac:picMkLst>
        </pc:picChg>
        <pc:picChg chg="add del mod">
          <ac:chgData name="Niraj Devale" userId="8ef5e62ffec81797" providerId="LiveId" clId="{96484FE3-AA6F-4369-825B-FAB14715CC75}" dt="2024-03-29T11:34:57.852" v="3711" actId="21"/>
          <ac:picMkLst>
            <pc:docMk/>
            <pc:sldMk cId="2435505587" sldId="264"/>
            <ac:picMk id="29" creationId="{0313BC3A-B983-560E-9A7E-C20186A49AA0}"/>
          </ac:picMkLst>
        </pc:picChg>
        <pc:picChg chg="add del mod">
          <ac:chgData name="Niraj Devale" userId="8ef5e62ffec81797" providerId="LiveId" clId="{96484FE3-AA6F-4369-825B-FAB14715CC75}" dt="2024-03-29T11:35:36.514" v="3722" actId="21"/>
          <ac:picMkLst>
            <pc:docMk/>
            <pc:sldMk cId="2435505587" sldId="264"/>
            <ac:picMk id="33" creationId="{4BA2F0BD-F169-ED23-B90B-857697269A49}"/>
          </ac:picMkLst>
        </pc:picChg>
        <pc:picChg chg="add del mod">
          <ac:chgData name="Niraj Devale" userId="8ef5e62ffec81797" providerId="LiveId" clId="{96484FE3-AA6F-4369-825B-FAB14715CC75}" dt="2024-03-29T11:33:24.786" v="3692" actId="21"/>
          <ac:picMkLst>
            <pc:docMk/>
            <pc:sldMk cId="2435505587" sldId="264"/>
            <ac:picMk id="35" creationId="{41415ADC-E58F-7598-EB77-28BE108E93B4}"/>
          </ac:picMkLst>
        </pc:picChg>
        <pc:picChg chg="add del mod">
          <ac:chgData name="Niraj Devale" userId="8ef5e62ffec81797" providerId="LiveId" clId="{96484FE3-AA6F-4369-825B-FAB14715CC75}" dt="2024-03-29T11:35:43.654" v="3725" actId="21"/>
          <ac:picMkLst>
            <pc:docMk/>
            <pc:sldMk cId="2435505587" sldId="264"/>
            <ac:picMk id="37" creationId="{37D23A89-CA60-39B4-4964-E0A3950CD0E3}"/>
          </ac:picMkLst>
        </pc:picChg>
      </pc:sldChg>
      <pc:sldChg chg="addSp delSp modSp new del mod">
        <pc:chgData name="Niraj Devale" userId="8ef5e62ffec81797" providerId="LiveId" clId="{96484FE3-AA6F-4369-825B-FAB14715CC75}" dt="2024-03-29T11:40:51.494" v="3774" actId="47"/>
        <pc:sldMkLst>
          <pc:docMk/>
          <pc:sldMk cId="4045519038" sldId="265"/>
        </pc:sldMkLst>
        <pc:spChg chg="del">
          <ac:chgData name="Niraj Devale" userId="8ef5e62ffec81797" providerId="LiveId" clId="{96484FE3-AA6F-4369-825B-FAB14715CC75}" dt="2024-03-24T09:33:46.048" v="352" actId="478"/>
          <ac:spMkLst>
            <pc:docMk/>
            <pc:sldMk cId="4045519038" sldId="265"/>
            <ac:spMk id="2" creationId="{A6A98E9D-6806-CFB7-BE3A-A456190F9DE5}"/>
          </ac:spMkLst>
        </pc:spChg>
        <pc:spChg chg="add mod">
          <ac:chgData name="Niraj Devale" userId="8ef5e62ffec81797" providerId="LiveId" clId="{96484FE3-AA6F-4369-825B-FAB14715CC75}" dt="2024-03-28T17:23:18.045" v="3177" actId="20577"/>
          <ac:spMkLst>
            <pc:docMk/>
            <pc:sldMk cId="4045519038" sldId="265"/>
            <ac:spMk id="2" creationId="{CA2B1BCE-BC25-3229-42E6-C02D6592131E}"/>
          </ac:spMkLst>
        </pc:spChg>
        <pc:spChg chg="del">
          <ac:chgData name="Niraj Devale" userId="8ef5e62ffec81797" providerId="LiveId" clId="{96484FE3-AA6F-4369-825B-FAB14715CC75}" dt="2024-03-24T09:33:44.405" v="351" actId="478"/>
          <ac:spMkLst>
            <pc:docMk/>
            <pc:sldMk cId="4045519038" sldId="265"/>
            <ac:spMk id="3" creationId="{8D554AEE-C9F5-74E1-69B8-736B5E87945A}"/>
          </ac:spMkLst>
        </pc:spChg>
        <pc:picChg chg="add del mod">
          <ac:chgData name="Niraj Devale" userId="8ef5e62ffec81797" providerId="LiveId" clId="{96484FE3-AA6F-4369-825B-FAB14715CC75}" dt="2024-03-29T11:36:29.353" v="3736" actId="21"/>
          <ac:picMkLst>
            <pc:docMk/>
            <pc:sldMk cId="4045519038" sldId="265"/>
            <ac:picMk id="5" creationId="{8849E51E-3BBB-DD68-91CA-E0642B5C1AB2}"/>
          </ac:picMkLst>
        </pc:picChg>
        <pc:picChg chg="add del mod">
          <ac:chgData name="Niraj Devale" userId="8ef5e62ffec81797" providerId="LiveId" clId="{96484FE3-AA6F-4369-825B-FAB14715CC75}" dt="2024-03-29T11:37:08.156" v="3742" actId="478"/>
          <ac:picMkLst>
            <pc:docMk/>
            <pc:sldMk cId="4045519038" sldId="265"/>
            <ac:picMk id="11" creationId="{E8C0C1F9-0494-1017-E96A-27ED655B19A7}"/>
          </ac:picMkLst>
        </pc:picChg>
        <pc:picChg chg="add del mod">
          <ac:chgData name="Niraj Devale" userId="8ef5e62ffec81797" providerId="LiveId" clId="{96484FE3-AA6F-4369-825B-FAB14715CC75}" dt="2024-03-29T11:37:32.601" v="3743" actId="478"/>
          <ac:picMkLst>
            <pc:docMk/>
            <pc:sldMk cId="4045519038" sldId="265"/>
            <ac:picMk id="17" creationId="{371B8C99-601F-698F-BB56-0E960988D7B1}"/>
          </ac:picMkLst>
        </pc:picChg>
        <pc:picChg chg="add del mod">
          <ac:chgData name="Niraj Devale" userId="8ef5e62ffec81797" providerId="LiveId" clId="{96484FE3-AA6F-4369-825B-FAB14715CC75}" dt="2024-03-29T11:37:38.357" v="3744" actId="21"/>
          <ac:picMkLst>
            <pc:docMk/>
            <pc:sldMk cId="4045519038" sldId="265"/>
            <ac:picMk id="31" creationId="{2523D0AE-5009-4677-0596-2F8BBF1E2961}"/>
          </ac:picMkLst>
        </pc:picChg>
      </pc:sldChg>
      <pc:sldChg chg="addSp delSp modSp add del mod">
        <pc:chgData name="Niraj Devale" userId="8ef5e62ffec81797" providerId="LiveId" clId="{96484FE3-AA6F-4369-825B-FAB14715CC75}" dt="2024-04-01T16:10:05.972" v="9728" actId="20577"/>
        <pc:sldMkLst>
          <pc:docMk/>
          <pc:sldMk cId="3815925298" sldId="266"/>
        </pc:sldMkLst>
        <pc:spChg chg="add mod">
          <ac:chgData name="Niraj Devale" userId="8ef5e62ffec81797" providerId="LiveId" clId="{96484FE3-AA6F-4369-825B-FAB14715CC75}" dt="2024-04-01T16:10:05.972" v="9728" actId="20577"/>
          <ac:spMkLst>
            <pc:docMk/>
            <pc:sldMk cId="3815925298" sldId="266"/>
            <ac:spMk id="2" creationId="{7E7D033F-3140-6DED-361F-09F6E7680F5A}"/>
          </ac:spMkLst>
        </pc:spChg>
        <pc:spChg chg="add mod">
          <ac:chgData name="Niraj Devale" userId="8ef5e62ffec81797" providerId="LiveId" clId="{96484FE3-AA6F-4369-825B-FAB14715CC75}" dt="2024-03-29T11:39:38.629" v="3762" actId="14100"/>
          <ac:spMkLst>
            <pc:docMk/>
            <pc:sldMk cId="3815925298" sldId="266"/>
            <ac:spMk id="3" creationId="{86A15E9D-7CA2-D118-1978-8E3DDFF3C7F4}"/>
          </ac:spMkLst>
        </pc:spChg>
        <pc:spChg chg="add mod">
          <ac:chgData name="Niraj Devale" userId="8ef5e62ffec81797" providerId="LiveId" clId="{96484FE3-AA6F-4369-825B-FAB14715CC75}" dt="2024-03-29T11:39:43.720" v="3763" actId="14100"/>
          <ac:spMkLst>
            <pc:docMk/>
            <pc:sldMk cId="3815925298" sldId="266"/>
            <ac:spMk id="4" creationId="{7B199517-D86A-C467-AEFA-21967C995B27}"/>
          </ac:spMkLst>
        </pc:spChg>
        <pc:spChg chg="add mod">
          <ac:chgData name="Niraj Devale" userId="8ef5e62ffec81797" providerId="LiveId" clId="{96484FE3-AA6F-4369-825B-FAB14715CC75}" dt="2024-03-29T11:40:08.091" v="3767" actId="14100"/>
          <ac:spMkLst>
            <pc:docMk/>
            <pc:sldMk cId="3815925298" sldId="266"/>
            <ac:spMk id="6" creationId="{A333737E-F2FE-9565-CBFF-DB6F2C471459}"/>
          </ac:spMkLst>
        </pc:spChg>
        <pc:picChg chg="add del mod">
          <ac:chgData name="Niraj Devale" userId="8ef5e62ffec81797" providerId="LiveId" clId="{96484FE3-AA6F-4369-825B-FAB14715CC75}" dt="2024-03-29T11:37:01.903" v="3741" actId="14100"/>
          <ac:picMkLst>
            <pc:docMk/>
            <pc:sldMk cId="3815925298" sldId="266"/>
            <ac:picMk id="5" creationId="{8849E51E-3BBB-DD68-91CA-E0642B5C1AB2}"/>
          </ac:picMkLst>
        </pc:picChg>
        <pc:picChg chg="del mod">
          <ac:chgData name="Niraj Devale" userId="8ef5e62ffec81797" providerId="LiveId" clId="{96484FE3-AA6F-4369-825B-FAB14715CC75}" dt="2024-03-24T09:39:00.397" v="433" actId="21"/>
          <ac:picMkLst>
            <pc:docMk/>
            <pc:sldMk cId="3815925298" sldId="266"/>
            <ac:picMk id="7" creationId="{79496C5D-9667-EC58-ADDC-3E08067AE5EA}"/>
          </ac:picMkLst>
        </pc:picChg>
        <pc:picChg chg="del mod">
          <ac:chgData name="Niraj Devale" userId="8ef5e62ffec81797" providerId="LiveId" clId="{96484FE3-AA6F-4369-825B-FAB14715CC75}" dt="2024-03-29T11:31:39.692" v="3666" actId="478"/>
          <ac:picMkLst>
            <pc:docMk/>
            <pc:sldMk cId="3815925298" sldId="266"/>
            <ac:picMk id="9" creationId="{D5CE722D-C51F-1394-DD9D-6470EC114FC7}"/>
          </ac:picMkLst>
        </pc:picChg>
        <pc:picChg chg="del mod">
          <ac:chgData name="Niraj Devale" userId="8ef5e62ffec81797" providerId="LiveId" clId="{96484FE3-AA6F-4369-825B-FAB14715CC75}" dt="2024-03-29T11:32:27.225" v="3676" actId="478"/>
          <ac:picMkLst>
            <pc:docMk/>
            <pc:sldMk cId="3815925298" sldId="266"/>
            <ac:picMk id="11" creationId="{E8C0C1F9-0494-1017-E96A-27ED655B19A7}"/>
          </ac:picMkLst>
        </pc:picChg>
        <pc:picChg chg="del">
          <ac:chgData name="Niraj Devale" userId="8ef5e62ffec81797" providerId="LiveId" clId="{96484FE3-AA6F-4369-825B-FAB14715CC75}" dt="2024-03-24T09:37:11.299" v="409" actId="478"/>
          <ac:picMkLst>
            <pc:docMk/>
            <pc:sldMk cId="3815925298" sldId="266"/>
            <ac:picMk id="13" creationId="{E2640D5E-5E51-9227-67A4-9D9F41354E4F}"/>
          </ac:picMkLst>
        </pc:picChg>
        <pc:picChg chg="del mod">
          <ac:chgData name="Niraj Devale" userId="8ef5e62ffec81797" providerId="LiveId" clId="{96484FE3-AA6F-4369-825B-FAB14715CC75}" dt="2024-03-24T09:37:02.475" v="408" actId="478"/>
          <ac:picMkLst>
            <pc:docMk/>
            <pc:sldMk cId="3815925298" sldId="266"/>
            <ac:picMk id="15" creationId="{E73EFA0D-682D-6A1D-C46B-9F487FA5C849}"/>
          </ac:picMkLst>
        </pc:picChg>
        <pc:picChg chg="del mod">
          <ac:chgData name="Niraj Devale" userId="8ef5e62ffec81797" providerId="LiveId" clId="{96484FE3-AA6F-4369-825B-FAB14715CC75}" dt="2024-03-29T11:32:29.647" v="3677" actId="21"/>
          <ac:picMkLst>
            <pc:docMk/>
            <pc:sldMk cId="3815925298" sldId="266"/>
            <ac:picMk id="19" creationId="{3545184F-6E95-3868-6939-ED0D208E96B7}"/>
          </ac:picMkLst>
        </pc:picChg>
        <pc:picChg chg="del">
          <ac:chgData name="Niraj Devale" userId="8ef5e62ffec81797" providerId="LiveId" clId="{96484FE3-AA6F-4369-825B-FAB14715CC75}" dt="2024-03-24T09:36:52.098" v="406" actId="478"/>
          <ac:picMkLst>
            <pc:docMk/>
            <pc:sldMk cId="3815925298" sldId="266"/>
            <ac:picMk id="21" creationId="{C4293359-68E5-238A-8E42-0DB5379EDBFD}"/>
          </ac:picMkLst>
        </pc:picChg>
        <pc:picChg chg="del mod">
          <ac:chgData name="Niraj Devale" userId="8ef5e62ffec81797" providerId="LiveId" clId="{96484FE3-AA6F-4369-825B-FAB14715CC75}" dt="2024-03-29T11:31:42.195" v="3667" actId="21"/>
          <ac:picMkLst>
            <pc:docMk/>
            <pc:sldMk cId="3815925298" sldId="266"/>
            <ac:picMk id="23" creationId="{86032805-3734-44BA-6CFB-4A42236EBB28}"/>
          </ac:picMkLst>
        </pc:picChg>
        <pc:picChg chg="del">
          <ac:chgData name="Niraj Devale" userId="8ef5e62ffec81797" providerId="LiveId" clId="{96484FE3-AA6F-4369-825B-FAB14715CC75}" dt="2024-03-24T09:36:50.141" v="405" actId="478"/>
          <ac:picMkLst>
            <pc:docMk/>
            <pc:sldMk cId="3815925298" sldId="266"/>
            <ac:picMk id="25" creationId="{A9FF91E0-8830-5EF4-1A84-52C07FE1D5BB}"/>
          </ac:picMkLst>
        </pc:picChg>
        <pc:picChg chg="add mod modCrop">
          <ac:chgData name="Niraj Devale" userId="8ef5e62ffec81797" providerId="LiveId" clId="{96484FE3-AA6F-4369-825B-FAB14715CC75}" dt="2024-03-29T11:38:12.733" v="3753" actId="14100"/>
          <ac:picMkLst>
            <pc:docMk/>
            <pc:sldMk cId="3815925298" sldId="266"/>
            <ac:picMk id="29" creationId="{0313BC3A-B983-560E-9A7E-C20186A49AA0}"/>
          </ac:picMkLst>
        </pc:picChg>
        <pc:picChg chg="add mod modCrop">
          <ac:chgData name="Niraj Devale" userId="8ef5e62ffec81797" providerId="LiveId" clId="{96484FE3-AA6F-4369-825B-FAB14715CC75}" dt="2024-03-29T11:38:05.304" v="3751" actId="14100"/>
          <ac:picMkLst>
            <pc:docMk/>
            <pc:sldMk cId="3815925298" sldId="266"/>
            <ac:picMk id="31" creationId="{2523D0AE-5009-4677-0596-2F8BBF1E2961}"/>
          </ac:picMkLst>
        </pc:picChg>
        <pc:picChg chg="add mod modCrop">
          <ac:chgData name="Niraj Devale" userId="8ef5e62ffec81797" providerId="LiveId" clId="{96484FE3-AA6F-4369-825B-FAB14715CC75}" dt="2024-03-29T11:36:08.098" v="3732" actId="14100"/>
          <ac:picMkLst>
            <pc:docMk/>
            <pc:sldMk cId="3815925298" sldId="266"/>
            <ac:picMk id="33" creationId="{4BA2F0BD-F169-ED23-B90B-857697269A49}"/>
          </ac:picMkLst>
        </pc:picChg>
        <pc:picChg chg="add mod">
          <ac:chgData name="Niraj Devale" userId="8ef5e62ffec81797" providerId="LiveId" clId="{96484FE3-AA6F-4369-825B-FAB14715CC75}" dt="2024-03-29T11:39:13.291" v="3759" actId="1076"/>
          <ac:picMkLst>
            <pc:docMk/>
            <pc:sldMk cId="3815925298" sldId="266"/>
            <ac:picMk id="37" creationId="{37D23A89-CA60-39B4-4964-E0A3950CD0E3}"/>
          </ac:picMkLst>
        </pc:picChg>
      </pc:sldChg>
      <pc:sldChg chg="addSp delSp modSp add mod">
        <pc:chgData name="Niraj Devale" userId="8ef5e62ffec81797" providerId="LiveId" clId="{96484FE3-AA6F-4369-825B-FAB14715CC75}" dt="2024-04-01T16:09:58.674" v="9724" actId="20577"/>
        <pc:sldMkLst>
          <pc:docMk/>
          <pc:sldMk cId="288742203" sldId="267"/>
        </pc:sldMkLst>
        <pc:spChg chg="add mod">
          <ac:chgData name="Niraj Devale" userId="8ef5e62ffec81797" providerId="LiveId" clId="{96484FE3-AA6F-4369-825B-FAB14715CC75}" dt="2024-04-01T16:09:58.674" v="9724" actId="20577"/>
          <ac:spMkLst>
            <pc:docMk/>
            <pc:sldMk cId="288742203" sldId="267"/>
            <ac:spMk id="2" creationId="{3D9DF611-3623-3554-0DAC-DAEEC3F9290C}"/>
          </ac:spMkLst>
        </pc:spChg>
        <pc:spChg chg="add mod">
          <ac:chgData name="Niraj Devale" userId="8ef5e62ffec81797" providerId="LiveId" clId="{96484FE3-AA6F-4369-825B-FAB14715CC75}" dt="2024-03-29T11:34:36.256" v="3708" actId="1076"/>
          <ac:spMkLst>
            <pc:docMk/>
            <pc:sldMk cId="288742203" sldId="267"/>
            <ac:spMk id="3" creationId="{ED432209-94F4-824A-123C-A826EE63553F}"/>
          </ac:spMkLst>
        </pc:spChg>
        <pc:spChg chg="add mod">
          <ac:chgData name="Niraj Devale" userId="8ef5e62ffec81797" providerId="LiveId" clId="{96484FE3-AA6F-4369-825B-FAB14715CC75}" dt="2024-03-29T11:40:32.565" v="3772" actId="14100"/>
          <ac:spMkLst>
            <pc:docMk/>
            <pc:sldMk cId="288742203" sldId="267"/>
            <ac:spMk id="4" creationId="{42DFD8E7-E4C4-157B-A9F6-478D6D6BF00B}"/>
          </ac:spMkLst>
        </pc:spChg>
        <pc:picChg chg="add del mod">
          <ac:chgData name="Niraj Devale" userId="8ef5e62ffec81797" providerId="LiveId" clId="{96484FE3-AA6F-4369-825B-FAB14715CC75}" dt="2024-03-29T11:31:35.221" v="3665" actId="478"/>
          <ac:picMkLst>
            <pc:docMk/>
            <pc:sldMk cId="288742203" sldId="267"/>
            <ac:picMk id="7" creationId="{79496C5D-9667-EC58-ADDC-3E08067AE5EA}"/>
          </ac:picMkLst>
        </pc:picChg>
        <pc:picChg chg="del mod">
          <ac:chgData name="Niraj Devale" userId="8ef5e62ffec81797" providerId="LiveId" clId="{96484FE3-AA6F-4369-825B-FAB14715CC75}" dt="2024-03-29T11:29:57.176" v="3640" actId="478"/>
          <ac:picMkLst>
            <pc:docMk/>
            <pc:sldMk cId="288742203" sldId="267"/>
            <ac:picMk id="9" creationId="{D5CE722D-C51F-1394-DD9D-6470EC114FC7}"/>
          </ac:picMkLst>
        </pc:picChg>
        <pc:picChg chg="del">
          <ac:chgData name="Niraj Devale" userId="8ef5e62ffec81797" providerId="LiveId" clId="{96484FE3-AA6F-4369-825B-FAB14715CC75}" dt="2024-03-24T09:38:45.461" v="428" actId="478"/>
          <ac:picMkLst>
            <pc:docMk/>
            <pc:sldMk cId="288742203" sldId="267"/>
            <ac:picMk id="13" creationId="{E2640D5E-5E51-9227-67A4-9D9F41354E4F}"/>
          </ac:picMkLst>
        </pc:picChg>
        <pc:picChg chg="del mod">
          <ac:chgData name="Niraj Devale" userId="8ef5e62ffec81797" providerId="LiveId" clId="{96484FE3-AA6F-4369-825B-FAB14715CC75}" dt="2024-03-29T11:29:43.469" v="3636" actId="478"/>
          <ac:picMkLst>
            <pc:docMk/>
            <pc:sldMk cId="288742203" sldId="267"/>
            <ac:picMk id="15" creationId="{E73EFA0D-682D-6A1D-C46B-9F487FA5C849}"/>
          </ac:picMkLst>
        </pc:picChg>
        <pc:picChg chg="add mod modCrop">
          <ac:chgData name="Niraj Devale" userId="8ef5e62ffec81797" providerId="LiveId" clId="{96484FE3-AA6F-4369-825B-FAB14715CC75}" dt="2024-03-29T11:34:11.738" v="3703" actId="1076"/>
          <ac:picMkLst>
            <pc:docMk/>
            <pc:sldMk cId="288742203" sldId="267"/>
            <ac:picMk id="19" creationId="{3545184F-6E95-3868-6939-ED0D208E96B7}"/>
          </ac:picMkLst>
        </pc:picChg>
        <pc:picChg chg="del mod">
          <ac:chgData name="Niraj Devale" userId="8ef5e62ffec81797" providerId="LiveId" clId="{96484FE3-AA6F-4369-825B-FAB14715CC75}" dt="2024-03-29T11:29:50.579" v="3638" actId="478"/>
          <ac:picMkLst>
            <pc:docMk/>
            <pc:sldMk cId="288742203" sldId="267"/>
            <ac:picMk id="21" creationId="{C4293359-68E5-238A-8E42-0DB5379EDBFD}"/>
          </ac:picMkLst>
        </pc:picChg>
        <pc:picChg chg="add mod">
          <ac:chgData name="Niraj Devale" userId="8ef5e62ffec81797" providerId="LiveId" clId="{96484FE3-AA6F-4369-825B-FAB14715CC75}" dt="2024-03-29T11:34:27.307" v="3706" actId="14100"/>
          <ac:picMkLst>
            <pc:docMk/>
            <pc:sldMk cId="288742203" sldId="267"/>
            <ac:picMk id="23" creationId="{86032805-3734-44BA-6CFB-4A42236EBB28}"/>
          </ac:picMkLst>
        </pc:picChg>
        <pc:picChg chg="del">
          <ac:chgData name="Niraj Devale" userId="8ef5e62ffec81797" providerId="LiveId" clId="{96484FE3-AA6F-4369-825B-FAB14715CC75}" dt="2024-03-24T09:38:43.965" v="427" actId="478"/>
          <ac:picMkLst>
            <pc:docMk/>
            <pc:sldMk cId="288742203" sldId="267"/>
            <ac:picMk id="25" creationId="{A9FF91E0-8830-5EF4-1A84-52C07FE1D5BB}"/>
          </ac:picMkLst>
        </pc:picChg>
        <pc:picChg chg="add mod">
          <ac:chgData name="Niraj Devale" userId="8ef5e62ffec81797" providerId="LiveId" clId="{96484FE3-AA6F-4369-825B-FAB14715CC75}" dt="2024-03-29T11:34:48.376" v="3710" actId="14100"/>
          <ac:picMkLst>
            <pc:docMk/>
            <pc:sldMk cId="288742203" sldId="267"/>
            <ac:picMk id="27" creationId="{785ADF42-E8B1-FEDA-5D82-9791E23BE03E}"/>
          </ac:picMkLst>
        </pc:picChg>
        <pc:picChg chg="add mod">
          <ac:chgData name="Niraj Devale" userId="8ef5e62ffec81797" providerId="LiveId" clId="{96484FE3-AA6F-4369-825B-FAB14715CC75}" dt="2024-03-29T11:34:31.147" v="3707" actId="14100"/>
          <ac:picMkLst>
            <pc:docMk/>
            <pc:sldMk cId="288742203" sldId="267"/>
            <ac:picMk id="35" creationId="{41415ADC-E58F-7598-EB77-28BE108E93B4}"/>
          </ac:picMkLst>
        </pc:picChg>
      </pc:sldChg>
      <pc:sldChg chg="addSp delSp modSp add mod">
        <pc:chgData name="Niraj Devale" userId="8ef5e62ffec81797" providerId="LiveId" clId="{96484FE3-AA6F-4369-825B-FAB14715CC75}" dt="2024-03-29T18:16:42.935" v="4615" actId="14100"/>
        <pc:sldMkLst>
          <pc:docMk/>
          <pc:sldMk cId="1571378938" sldId="268"/>
        </pc:sldMkLst>
        <pc:spChg chg="mod">
          <ac:chgData name="Niraj Devale" userId="8ef5e62ffec81797" providerId="LiveId" clId="{96484FE3-AA6F-4369-825B-FAB14715CC75}" dt="2024-03-29T11:19:00.858" v="3441" actId="20577"/>
          <ac:spMkLst>
            <pc:docMk/>
            <pc:sldMk cId="1571378938" sldId="268"/>
            <ac:spMk id="2" creationId="{CA2B1BCE-BC25-3229-42E6-C02D6592131E}"/>
          </ac:spMkLst>
        </pc:spChg>
        <pc:spChg chg="add del mod">
          <ac:chgData name="Niraj Devale" userId="8ef5e62ffec81797" providerId="LiveId" clId="{96484FE3-AA6F-4369-825B-FAB14715CC75}" dt="2024-03-29T18:12:24.385" v="4560" actId="478"/>
          <ac:spMkLst>
            <pc:docMk/>
            <pc:sldMk cId="1571378938" sldId="268"/>
            <ac:spMk id="3" creationId="{A7202925-BC97-E350-5FB8-74B82D97CD12}"/>
          </ac:spMkLst>
        </pc:spChg>
        <pc:spChg chg="add mod">
          <ac:chgData name="Niraj Devale" userId="8ef5e62ffec81797" providerId="LiveId" clId="{96484FE3-AA6F-4369-825B-FAB14715CC75}" dt="2024-03-29T18:16:42.935" v="4615" actId="14100"/>
          <ac:spMkLst>
            <pc:docMk/>
            <pc:sldMk cId="1571378938" sldId="268"/>
            <ac:spMk id="4" creationId="{392E7322-01C8-4A11-F36F-ECFAD378D318}"/>
          </ac:spMkLst>
        </pc:spChg>
        <pc:spChg chg="add del mod">
          <ac:chgData name="Niraj Devale" userId="8ef5e62ffec81797" providerId="LiveId" clId="{96484FE3-AA6F-4369-825B-FAB14715CC75}" dt="2024-03-29T18:12:11.739" v="4551" actId="478"/>
          <ac:spMkLst>
            <pc:docMk/>
            <pc:sldMk cId="1571378938" sldId="268"/>
            <ac:spMk id="5" creationId="{CB8E9E3B-2228-D54A-CCAE-4BFB4FABC803}"/>
          </ac:spMkLst>
        </pc:spChg>
        <pc:spChg chg="add del mod">
          <ac:chgData name="Niraj Devale" userId="8ef5e62ffec81797" providerId="LiveId" clId="{96484FE3-AA6F-4369-825B-FAB14715CC75}" dt="2024-03-29T18:12:11.742" v="4553"/>
          <ac:spMkLst>
            <pc:docMk/>
            <pc:sldMk cId="1571378938" sldId="268"/>
            <ac:spMk id="6" creationId="{9435C0ED-8EC0-DFA3-923F-516839B17758}"/>
          </ac:spMkLst>
        </pc:spChg>
        <pc:spChg chg="add del mod">
          <ac:chgData name="Niraj Devale" userId="8ef5e62ffec81797" providerId="LiveId" clId="{96484FE3-AA6F-4369-825B-FAB14715CC75}" dt="2024-03-29T18:12:11.742" v="4555"/>
          <ac:spMkLst>
            <pc:docMk/>
            <pc:sldMk cId="1571378938" sldId="268"/>
            <ac:spMk id="7" creationId="{DF89B03C-7B8A-8035-E2AE-185BC1F7E945}"/>
          </ac:spMkLst>
        </pc:spChg>
        <pc:picChg chg="del">
          <ac:chgData name="Niraj Devale" userId="8ef5e62ffec81797" providerId="LiveId" clId="{96484FE3-AA6F-4369-825B-FAB14715CC75}" dt="2024-03-29T11:18:29.337" v="3404" actId="478"/>
          <ac:picMkLst>
            <pc:docMk/>
            <pc:sldMk cId="1571378938" sldId="268"/>
            <ac:picMk id="5" creationId="{8849E51E-3BBB-DD68-91CA-E0642B5C1AB2}"/>
          </ac:picMkLst>
        </pc:picChg>
        <pc:picChg chg="del">
          <ac:chgData name="Niraj Devale" userId="8ef5e62ffec81797" providerId="LiveId" clId="{96484FE3-AA6F-4369-825B-FAB14715CC75}" dt="2024-03-29T11:18:28.170" v="3402" actId="478"/>
          <ac:picMkLst>
            <pc:docMk/>
            <pc:sldMk cId="1571378938" sldId="268"/>
            <ac:picMk id="11" creationId="{E8C0C1F9-0494-1017-E96A-27ED655B19A7}"/>
          </ac:picMkLst>
        </pc:picChg>
        <pc:picChg chg="del">
          <ac:chgData name="Niraj Devale" userId="8ef5e62ffec81797" providerId="LiveId" clId="{96484FE3-AA6F-4369-825B-FAB14715CC75}" dt="2024-03-29T11:18:27.645" v="3401" actId="478"/>
          <ac:picMkLst>
            <pc:docMk/>
            <pc:sldMk cId="1571378938" sldId="268"/>
            <ac:picMk id="17" creationId="{371B8C99-601F-698F-BB56-0E960988D7B1}"/>
          </ac:picMkLst>
        </pc:picChg>
        <pc:picChg chg="del">
          <ac:chgData name="Niraj Devale" userId="8ef5e62ffec81797" providerId="LiveId" clId="{96484FE3-AA6F-4369-825B-FAB14715CC75}" dt="2024-03-29T11:18:28.781" v="3403" actId="478"/>
          <ac:picMkLst>
            <pc:docMk/>
            <pc:sldMk cId="1571378938" sldId="268"/>
            <ac:picMk id="31" creationId="{2523D0AE-5009-4677-0596-2F8BBF1E2961}"/>
          </ac:picMkLst>
        </pc:picChg>
        <pc:picChg chg="add mod">
          <ac:chgData name="Niraj Devale" userId="8ef5e62ffec81797" providerId="LiveId" clId="{96484FE3-AA6F-4369-825B-FAB14715CC75}" dt="2024-03-29T18:15:29.445" v="4606" actId="1076"/>
          <ac:picMkLst>
            <pc:docMk/>
            <pc:sldMk cId="1571378938" sldId="268"/>
            <ac:picMk id="1026" creationId="{4A9EA00A-D52E-BB6B-50B3-580B22FF412B}"/>
          </ac:picMkLst>
        </pc:picChg>
        <pc:picChg chg="add del mod">
          <ac:chgData name="Niraj Devale" userId="8ef5e62ffec81797" providerId="LiveId" clId="{96484FE3-AA6F-4369-825B-FAB14715CC75}" dt="2024-03-29T17:46:55.191" v="4283" actId="478"/>
          <ac:picMkLst>
            <pc:docMk/>
            <pc:sldMk cId="1571378938" sldId="268"/>
            <ac:picMk id="1028" creationId="{464185C7-0AFF-53F5-2F7B-D7E96BFE6008}"/>
          </ac:picMkLst>
        </pc:picChg>
        <pc:picChg chg="add mod">
          <ac:chgData name="Niraj Devale" userId="8ef5e62ffec81797" providerId="LiveId" clId="{96484FE3-AA6F-4369-825B-FAB14715CC75}" dt="2024-03-29T18:15:38.917" v="4609" actId="1076"/>
          <ac:picMkLst>
            <pc:docMk/>
            <pc:sldMk cId="1571378938" sldId="268"/>
            <ac:picMk id="1030" creationId="{B5119462-75E8-819A-B11E-CE89C31E0A6B}"/>
          </ac:picMkLst>
        </pc:picChg>
        <pc:picChg chg="add mod">
          <ac:chgData name="Niraj Devale" userId="8ef5e62ffec81797" providerId="LiveId" clId="{96484FE3-AA6F-4369-825B-FAB14715CC75}" dt="2024-03-29T18:16:11.385" v="4612" actId="14100"/>
          <ac:picMkLst>
            <pc:docMk/>
            <pc:sldMk cId="1571378938" sldId="268"/>
            <ac:picMk id="1032" creationId="{ED05A798-9501-7F47-F314-0BCD99819E08}"/>
          </ac:picMkLst>
        </pc:picChg>
        <pc:picChg chg="add del mod">
          <ac:chgData name="Niraj Devale" userId="8ef5e62ffec81797" providerId="LiveId" clId="{96484FE3-AA6F-4369-825B-FAB14715CC75}" dt="2024-03-29T17:58:55.561" v="4325" actId="478"/>
          <ac:picMkLst>
            <pc:docMk/>
            <pc:sldMk cId="1571378938" sldId="268"/>
            <ac:picMk id="1034" creationId="{D9A6C69B-2C17-7BEF-B85A-2D2A8612EC60}"/>
          </ac:picMkLst>
        </pc:picChg>
        <pc:picChg chg="add mod">
          <ac:chgData name="Niraj Devale" userId="8ef5e62ffec81797" providerId="LiveId" clId="{96484FE3-AA6F-4369-825B-FAB14715CC75}" dt="2024-03-29T18:15:33.595" v="4607" actId="1076"/>
          <ac:picMkLst>
            <pc:docMk/>
            <pc:sldMk cId="1571378938" sldId="268"/>
            <ac:picMk id="1036" creationId="{B3AD900E-CE35-AF51-992C-B9E2015C1705}"/>
          </ac:picMkLst>
        </pc:picChg>
        <pc:picChg chg="add mod">
          <ac:chgData name="Niraj Devale" userId="8ef5e62ffec81797" providerId="LiveId" clId="{96484FE3-AA6F-4369-825B-FAB14715CC75}" dt="2024-03-29T18:15:36.334" v="4608" actId="1076"/>
          <ac:picMkLst>
            <pc:docMk/>
            <pc:sldMk cId="1571378938" sldId="268"/>
            <ac:picMk id="1038" creationId="{920D02A1-E3CE-BA0B-73D4-21ED10AFE8C6}"/>
          </ac:picMkLst>
        </pc:picChg>
      </pc:sldChg>
      <pc:sldChg chg="addSp delSp new del mod">
        <pc:chgData name="Niraj Devale" userId="8ef5e62ffec81797" providerId="LiveId" clId="{96484FE3-AA6F-4369-825B-FAB14715CC75}" dt="2024-03-24T12:45:58.445" v="443" actId="680"/>
        <pc:sldMkLst>
          <pc:docMk/>
          <pc:sldMk cId="3486299517" sldId="268"/>
        </pc:sldMkLst>
        <pc:spChg chg="add del">
          <ac:chgData name="Niraj Devale" userId="8ef5e62ffec81797" providerId="LiveId" clId="{96484FE3-AA6F-4369-825B-FAB14715CC75}" dt="2024-03-24T12:45:55.404" v="441" actId="478"/>
          <ac:spMkLst>
            <pc:docMk/>
            <pc:sldMk cId="3486299517" sldId="268"/>
            <ac:spMk id="2" creationId="{F204FC4C-7381-3234-ADCD-AD7E5C0C8199}"/>
          </ac:spMkLst>
        </pc:spChg>
        <pc:spChg chg="add del">
          <ac:chgData name="Niraj Devale" userId="8ef5e62ffec81797" providerId="LiveId" clId="{96484FE3-AA6F-4369-825B-FAB14715CC75}" dt="2024-03-24T12:45:56.256" v="442" actId="478"/>
          <ac:spMkLst>
            <pc:docMk/>
            <pc:sldMk cId="3486299517" sldId="268"/>
            <ac:spMk id="3" creationId="{D894C323-6648-A7CE-84CB-9104A6124A8F}"/>
          </ac:spMkLst>
        </pc:spChg>
      </pc:sldChg>
      <pc:sldChg chg="add del">
        <pc:chgData name="Niraj Devale" userId="8ef5e62ffec81797" providerId="LiveId" clId="{96484FE3-AA6F-4369-825B-FAB14715CC75}" dt="2024-03-29T11:19:13.115" v="3443"/>
        <pc:sldMkLst>
          <pc:docMk/>
          <pc:sldMk cId="220020667" sldId="269"/>
        </pc:sldMkLst>
      </pc:sldChg>
      <pc:sldChg chg="addSp delSp modSp add mod">
        <pc:chgData name="Niraj Devale" userId="8ef5e62ffec81797" providerId="LiveId" clId="{96484FE3-AA6F-4369-825B-FAB14715CC75}" dt="2024-04-01T16:11:46.259" v="9736" actId="20577"/>
        <pc:sldMkLst>
          <pc:docMk/>
          <pc:sldMk cId="916230885" sldId="269"/>
        </pc:sldMkLst>
        <pc:spChg chg="mod">
          <ac:chgData name="Niraj Devale" userId="8ef5e62ffec81797" providerId="LiveId" clId="{96484FE3-AA6F-4369-825B-FAB14715CC75}" dt="2024-03-29T11:19:21.226" v="3457" actId="20577"/>
          <ac:spMkLst>
            <pc:docMk/>
            <pc:sldMk cId="916230885" sldId="269"/>
            <ac:spMk id="2" creationId="{CA2B1BCE-BC25-3229-42E6-C02D6592131E}"/>
          </ac:spMkLst>
        </pc:spChg>
        <pc:spChg chg="add mod">
          <ac:chgData name="Niraj Devale" userId="8ef5e62ffec81797" providerId="LiveId" clId="{96484FE3-AA6F-4369-825B-FAB14715CC75}" dt="2024-04-01T11:41:20.943" v="8270" actId="14861"/>
          <ac:spMkLst>
            <pc:docMk/>
            <pc:sldMk cId="916230885" sldId="269"/>
            <ac:spMk id="3" creationId="{2CCBCA20-F74D-1719-ED10-36D6DAC50853}"/>
          </ac:spMkLst>
        </pc:spChg>
        <pc:spChg chg="add mod">
          <ac:chgData name="Niraj Devale" userId="8ef5e62ffec81797" providerId="LiveId" clId="{96484FE3-AA6F-4369-825B-FAB14715CC75}" dt="2024-04-01T16:11:31.898" v="9734" actId="20577"/>
          <ac:spMkLst>
            <pc:docMk/>
            <pc:sldMk cId="916230885" sldId="269"/>
            <ac:spMk id="4" creationId="{C66BD485-FF09-DA73-ED73-D9B3A52216D2}"/>
          </ac:spMkLst>
        </pc:spChg>
        <pc:spChg chg="add mod">
          <ac:chgData name="Niraj Devale" userId="8ef5e62ffec81797" providerId="LiveId" clId="{96484FE3-AA6F-4369-825B-FAB14715CC75}" dt="2024-04-01T16:11:19.156" v="9730" actId="20577"/>
          <ac:spMkLst>
            <pc:docMk/>
            <pc:sldMk cId="916230885" sldId="269"/>
            <ac:spMk id="5" creationId="{E9C8D61D-C14E-F3A0-50C0-8C147EA02D13}"/>
          </ac:spMkLst>
        </pc:spChg>
        <pc:spChg chg="add mod">
          <ac:chgData name="Niraj Devale" userId="8ef5e62ffec81797" providerId="LiveId" clId="{96484FE3-AA6F-4369-825B-FAB14715CC75}" dt="2024-04-01T16:11:46.259" v="9736" actId="20577"/>
          <ac:spMkLst>
            <pc:docMk/>
            <pc:sldMk cId="916230885" sldId="269"/>
            <ac:spMk id="6" creationId="{9129942C-1743-2A3F-1333-0287637AF7C4}"/>
          </ac:spMkLst>
        </pc:spChg>
        <pc:spChg chg="add mod">
          <ac:chgData name="Niraj Devale" userId="8ef5e62ffec81797" providerId="LiveId" clId="{96484FE3-AA6F-4369-825B-FAB14715CC75}" dt="2024-04-01T11:41:04.635" v="8267" actId="14861"/>
          <ac:spMkLst>
            <pc:docMk/>
            <pc:sldMk cId="916230885" sldId="269"/>
            <ac:spMk id="7" creationId="{8186A19A-4312-1575-75EA-A2622DB70CCA}"/>
          </ac:spMkLst>
        </pc:spChg>
        <pc:cxnChg chg="add del mod">
          <ac:chgData name="Niraj Devale" userId="8ef5e62ffec81797" providerId="LiveId" clId="{96484FE3-AA6F-4369-825B-FAB14715CC75}" dt="2024-04-01T11:41:44.213" v="8273" actId="478"/>
          <ac:cxnSpMkLst>
            <pc:docMk/>
            <pc:sldMk cId="916230885" sldId="269"/>
            <ac:cxnSpMk id="9" creationId="{69A826D2-5471-6FD7-B597-08BD5D990AFE}"/>
          </ac:cxnSpMkLst>
        </pc:cxnChg>
        <pc:cxnChg chg="add del mod">
          <ac:chgData name="Niraj Devale" userId="8ef5e62ffec81797" providerId="LiveId" clId="{96484FE3-AA6F-4369-825B-FAB14715CC75}" dt="2024-04-01T11:41:43.420" v="8272" actId="478"/>
          <ac:cxnSpMkLst>
            <pc:docMk/>
            <pc:sldMk cId="916230885" sldId="269"/>
            <ac:cxnSpMk id="11" creationId="{3ABE8565-0712-A358-13C4-6531A62CBD96}"/>
          </ac:cxnSpMkLst>
        </pc:cxnChg>
      </pc:sldChg>
      <pc:sldChg chg="addSp modSp add mod ord">
        <pc:chgData name="Niraj Devale" userId="8ef5e62ffec81797" providerId="LiveId" clId="{96484FE3-AA6F-4369-825B-FAB14715CC75}" dt="2024-03-30T08:39:08.462" v="4618" actId="20578"/>
        <pc:sldMkLst>
          <pc:docMk/>
          <pc:sldMk cId="3919474978" sldId="270"/>
        </pc:sldMkLst>
        <pc:spChg chg="mod">
          <ac:chgData name="Niraj Devale" userId="8ef5e62ffec81797" providerId="LiveId" clId="{96484FE3-AA6F-4369-825B-FAB14715CC75}" dt="2024-03-29T11:19:31.281" v="3474" actId="20577"/>
          <ac:spMkLst>
            <pc:docMk/>
            <pc:sldMk cId="3919474978" sldId="270"/>
            <ac:spMk id="2" creationId="{CA2B1BCE-BC25-3229-42E6-C02D6592131E}"/>
          </ac:spMkLst>
        </pc:spChg>
        <pc:spChg chg="mod">
          <ac:chgData name="Niraj Devale" userId="8ef5e62ffec81797" providerId="LiveId" clId="{96484FE3-AA6F-4369-825B-FAB14715CC75}" dt="2024-03-29T12:12:11.357" v="4126" actId="207"/>
          <ac:spMkLst>
            <pc:docMk/>
            <pc:sldMk cId="3919474978" sldId="270"/>
            <ac:spMk id="4" creationId="{6E4458D8-E253-8D49-10FB-C6EFD1D9BE87}"/>
          </ac:spMkLst>
        </pc:spChg>
        <pc:spChg chg="mod">
          <ac:chgData name="Niraj Devale" userId="8ef5e62ffec81797" providerId="LiveId" clId="{96484FE3-AA6F-4369-825B-FAB14715CC75}" dt="2024-03-29T12:12:11.357" v="4126" actId="207"/>
          <ac:spMkLst>
            <pc:docMk/>
            <pc:sldMk cId="3919474978" sldId="270"/>
            <ac:spMk id="6" creationId="{A6907173-B17C-D49C-D851-03AE073EEF8D}"/>
          </ac:spMkLst>
        </pc:spChg>
        <pc:spChg chg="mod">
          <ac:chgData name="Niraj Devale" userId="8ef5e62ffec81797" providerId="LiveId" clId="{96484FE3-AA6F-4369-825B-FAB14715CC75}" dt="2024-03-29T12:12:11.357" v="4126" actId="207"/>
          <ac:spMkLst>
            <pc:docMk/>
            <pc:sldMk cId="3919474978" sldId="270"/>
            <ac:spMk id="7" creationId="{AF4C3000-D857-CB5B-04F1-5C17B12D4A94}"/>
          </ac:spMkLst>
        </pc:spChg>
        <pc:spChg chg="mod">
          <ac:chgData name="Niraj Devale" userId="8ef5e62ffec81797" providerId="LiveId" clId="{96484FE3-AA6F-4369-825B-FAB14715CC75}" dt="2024-03-29T12:12:11.357" v="4126" actId="207"/>
          <ac:spMkLst>
            <pc:docMk/>
            <pc:sldMk cId="3919474978" sldId="270"/>
            <ac:spMk id="8" creationId="{C3C5DBC2-4696-7CED-4C2E-CBF59C913627}"/>
          </ac:spMkLst>
        </pc:spChg>
        <pc:spChg chg="mod">
          <ac:chgData name="Niraj Devale" userId="8ef5e62ffec81797" providerId="LiveId" clId="{96484FE3-AA6F-4369-825B-FAB14715CC75}" dt="2024-03-29T12:12:11.357" v="4126" actId="207"/>
          <ac:spMkLst>
            <pc:docMk/>
            <pc:sldMk cId="3919474978" sldId="270"/>
            <ac:spMk id="9" creationId="{89354602-2371-8C27-DCD6-B64C8534CA8C}"/>
          </ac:spMkLst>
        </pc:spChg>
        <pc:spChg chg="mod">
          <ac:chgData name="Niraj Devale" userId="8ef5e62ffec81797" providerId="LiveId" clId="{96484FE3-AA6F-4369-825B-FAB14715CC75}" dt="2024-03-29T12:12:11.357" v="4126" actId="207"/>
          <ac:spMkLst>
            <pc:docMk/>
            <pc:sldMk cId="3919474978" sldId="270"/>
            <ac:spMk id="10" creationId="{65C465C3-CEE2-1BF0-E324-9D07D3DC0D47}"/>
          </ac:spMkLst>
        </pc:spChg>
        <pc:spChg chg="mod">
          <ac:chgData name="Niraj Devale" userId="8ef5e62ffec81797" providerId="LiveId" clId="{96484FE3-AA6F-4369-825B-FAB14715CC75}" dt="2024-03-29T12:12:11.357" v="4126" actId="207"/>
          <ac:spMkLst>
            <pc:docMk/>
            <pc:sldMk cId="3919474978" sldId="270"/>
            <ac:spMk id="11" creationId="{3DF864E5-099E-48BC-E2CC-6FE829C3B486}"/>
          </ac:spMkLst>
        </pc:spChg>
        <pc:spChg chg="add mod">
          <ac:chgData name="Niraj Devale" userId="8ef5e62ffec81797" providerId="LiveId" clId="{96484FE3-AA6F-4369-825B-FAB14715CC75}" dt="2024-03-29T12:11:49.578" v="4122" actId="1582"/>
          <ac:spMkLst>
            <pc:docMk/>
            <pc:sldMk cId="3919474978" sldId="270"/>
            <ac:spMk id="12" creationId="{7D48E51B-A616-77E5-06F3-5D45CDC3FF56}"/>
          </ac:spMkLst>
        </pc:spChg>
        <pc:spChg chg="add mod">
          <ac:chgData name="Niraj Devale" userId="8ef5e62ffec81797" providerId="LiveId" clId="{96484FE3-AA6F-4369-825B-FAB14715CC75}" dt="2024-03-29T12:12:10.179" v="4125" actId="207"/>
          <ac:spMkLst>
            <pc:docMk/>
            <pc:sldMk cId="3919474978" sldId="270"/>
            <ac:spMk id="13" creationId="{C6E1E943-44C3-BDE2-E266-ACA8B6CF13F1}"/>
          </ac:spMkLst>
        </pc:spChg>
        <pc:grpChg chg="add mod">
          <ac:chgData name="Niraj Devale" userId="8ef5e62ffec81797" providerId="LiveId" clId="{96484FE3-AA6F-4369-825B-FAB14715CC75}" dt="2024-03-29T12:09:06.877" v="4094" actId="1076"/>
          <ac:grpSpMkLst>
            <pc:docMk/>
            <pc:sldMk cId="3919474978" sldId="270"/>
            <ac:grpSpMk id="3" creationId="{1A9356E3-F981-6FA9-30BE-089DA3C62F3D}"/>
          </ac:grpSpMkLst>
        </pc:grpChg>
        <pc:grpChg chg="mod">
          <ac:chgData name="Niraj Devale" userId="8ef5e62ffec81797" providerId="LiveId" clId="{96484FE3-AA6F-4369-825B-FAB14715CC75}" dt="2024-03-29T12:08:38.421" v="4091"/>
          <ac:grpSpMkLst>
            <pc:docMk/>
            <pc:sldMk cId="3919474978" sldId="270"/>
            <ac:grpSpMk id="5" creationId="{04026664-1151-2A6A-3F11-27547FD653DE}"/>
          </ac:grpSpMkLst>
        </pc:grpChg>
      </pc:sldChg>
      <pc:sldChg chg="addSp delSp modSp add mod ord">
        <pc:chgData name="Niraj Devale" userId="8ef5e62ffec81797" providerId="LiveId" clId="{96484FE3-AA6F-4369-825B-FAB14715CC75}" dt="2024-03-29T11:57:14.561" v="4005" actId="207"/>
        <pc:sldMkLst>
          <pc:docMk/>
          <pc:sldMk cId="2405276698" sldId="271"/>
        </pc:sldMkLst>
        <pc:spChg chg="mod">
          <ac:chgData name="Niraj Devale" userId="8ef5e62ffec81797" providerId="LiveId" clId="{96484FE3-AA6F-4369-825B-FAB14715CC75}" dt="2024-03-29T11:19:54.815" v="3502" actId="20577"/>
          <ac:spMkLst>
            <pc:docMk/>
            <pc:sldMk cId="2405276698" sldId="271"/>
            <ac:spMk id="2" creationId="{CA2B1BCE-BC25-3229-42E6-C02D6592131E}"/>
          </ac:spMkLst>
        </pc:spChg>
        <pc:spChg chg="add mod">
          <ac:chgData name="Niraj Devale" userId="8ef5e62ffec81797" providerId="LiveId" clId="{96484FE3-AA6F-4369-825B-FAB14715CC75}" dt="2024-03-29T11:57:14.561" v="4005" actId="207"/>
          <ac:spMkLst>
            <pc:docMk/>
            <pc:sldMk cId="2405276698" sldId="271"/>
            <ac:spMk id="21" creationId="{CF04E410-64CC-47E6-F621-B678D1E6EA92}"/>
          </ac:spMkLst>
        </pc:spChg>
        <pc:spChg chg="add mod ord">
          <ac:chgData name="Niraj Devale" userId="8ef5e62ffec81797" providerId="LiveId" clId="{96484FE3-AA6F-4369-825B-FAB14715CC75}" dt="2024-03-29T11:52:49.092" v="3932" actId="207"/>
          <ac:spMkLst>
            <pc:docMk/>
            <pc:sldMk cId="2405276698" sldId="271"/>
            <ac:spMk id="22" creationId="{97008C53-2E97-A287-3510-7260941104D1}"/>
          </ac:spMkLst>
        </pc:spChg>
        <pc:spChg chg="add del">
          <ac:chgData name="Niraj Devale" userId="8ef5e62ffec81797" providerId="LiveId" clId="{96484FE3-AA6F-4369-825B-FAB14715CC75}" dt="2024-03-29T11:53:26.205" v="3936" actId="478"/>
          <ac:spMkLst>
            <pc:docMk/>
            <pc:sldMk cId="2405276698" sldId="271"/>
            <ac:spMk id="23" creationId="{B8715C79-AE5D-BC9C-C1B8-A65899831350}"/>
          </ac:spMkLst>
        </pc:spChg>
        <pc:spChg chg="add del">
          <ac:chgData name="Niraj Devale" userId="8ef5e62ffec81797" providerId="LiveId" clId="{96484FE3-AA6F-4369-825B-FAB14715CC75}" dt="2024-03-29T11:53:24.093" v="3935" actId="478"/>
          <ac:spMkLst>
            <pc:docMk/>
            <pc:sldMk cId="2405276698" sldId="271"/>
            <ac:spMk id="24" creationId="{2A796E34-A2D3-89DE-5D6A-0536B8DA5B2C}"/>
          </ac:spMkLst>
        </pc:spChg>
        <pc:spChg chg="add del">
          <ac:chgData name="Niraj Devale" userId="8ef5e62ffec81797" providerId="LiveId" clId="{96484FE3-AA6F-4369-825B-FAB14715CC75}" dt="2024-03-29T11:53:42.440" v="3938" actId="478"/>
          <ac:spMkLst>
            <pc:docMk/>
            <pc:sldMk cId="2405276698" sldId="271"/>
            <ac:spMk id="25" creationId="{87CA9AB2-7899-64F6-143E-DF006C34DA07}"/>
          </ac:spMkLst>
        </pc:spChg>
        <pc:spChg chg="add del">
          <ac:chgData name="Niraj Devale" userId="8ef5e62ffec81797" providerId="LiveId" clId="{96484FE3-AA6F-4369-825B-FAB14715CC75}" dt="2024-03-29T11:53:53.441" v="3940" actId="478"/>
          <ac:spMkLst>
            <pc:docMk/>
            <pc:sldMk cId="2405276698" sldId="271"/>
            <ac:spMk id="26" creationId="{C6BB3FD9-9EC7-FC96-956E-B3E9964DAF0E}"/>
          </ac:spMkLst>
        </pc:spChg>
        <pc:picChg chg="add mod">
          <ac:chgData name="Niraj Devale" userId="8ef5e62ffec81797" providerId="LiveId" clId="{96484FE3-AA6F-4369-825B-FAB14715CC75}" dt="2024-03-29T11:49:15.261" v="3870" actId="14100"/>
          <ac:picMkLst>
            <pc:docMk/>
            <pc:sldMk cId="2405276698" sldId="271"/>
            <ac:picMk id="4" creationId="{4F3DC46B-32C5-3582-A5C7-C243D5F89FD0}"/>
          </ac:picMkLst>
        </pc:picChg>
        <pc:picChg chg="add mod">
          <ac:chgData name="Niraj Devale" userId="8ef5e62ffec81797" providerId="LiveId" clId="{96484FE3-AA6F-4369-825B-FAB14715CC75}" dt="2024-03-29T11:48:56.031" v="3866" actId="1076"/>
          <ac:picMkLst>
            <pc:docMk/>
            <pc:sldMk cId="2405276698" sldId="271"/>
            <ac:picMk id="6" creationId="{DF1826FD-A14D-5E86-3C6A-67C01A6E1834}"/>
          </ac:picMkLst>
        </pc:picChg>
        <pc:picChg chg="add mod">
          <ac:chgData name="Niraj Devale" userId="8ef5e62ffec81797" providerId="LiveId" clId="{96484FE3-AA6F-4369-825B-FAB14715CC75}" dt="2024-03-29T11:49:06.090" v="3868" actId="1076"/>
          <ac:picMkLst>
            <pc:docMk/>
            <pc:sldMk cId="2405276698" sldId="271"/>
            <ac:picMk id="8" creationId="{C80F49E2-6586-C7AC-D2E4-44A72A16B2E6}"/>
          </ac:picMkLst>
        </pc:picChg>
        <pc:picChg chg="add mod">
          <ac:chgData name="Niraj Devale" userId="8ef5e62ffec81797" providerId="LiveId" clId="{96484FE3-AA6F-4369-825B-FAB14715CC75}" dt="2024-03-29T11:48:47.768" v="3863" actId="1076"/>
          <ac:picMkLst>
            <pc:docMk/>
            <pc:sldMk cId="2405276698" sldId="271"/>
            <ac:picMk id="10" creationId="{81D2C130-4736-2D2B-58FE-E71395EA4065}"/>
          </ac:picMkLst>
        </pc:picChg>
        <pc:picChg chg="add mod">
          <ac:chgData name="Niraj Devale" userId="8ef5e62ffec81797" providerId="LiveId" clId="{96484FE3-AA6F-4369-825B-FAB14715CC75}" dt="2024-03-29T11:48:45.664" v="3862" actId="1076"/>
          <ac:picMkLst>
            <pc:docMk/>
            <pc:sldMk cId="2405276698" sldId="271"/>
            <ac:picMk id="12" creationId="{863D7910-6875-29A1-5D5F-72C7C0957D7E}"/>
          </ac:picMkLst>
        </pc:picChg>
        <pc:picChg chg="add mod">
          <ac:chgData name="Niraj Devale" userId="8ef5e62ffec81797" providerId="LiveId" clId="{96484FE3-AA6F-4369-825B-FAB14715CC75}" dt="2024-03-29T11:48:59.060" v="3867" actId="1076"/>
          <ac:picMkLst>
            <pc:docMk/>
            <pc:sldMk cId="2405276698" sldId="271"/>
            <ac:picMk id="14" creationId="{3A4F75C8-31C8-E250-9BAA-2F8B93BC3598}"/>
          </ac:picMkLst>
        </pc:picChg>
        <pc:picChg chg="add del mod">
          <ac:chgData name="Niraj Devale" userId="8ef5e62ffec81797" providerId="LiveId" clId="{96484FE3-AA6F-4369-825B-FAB14715CC75}" dt="2024-03-29T11:48:27.595" v="3855" actId="478"/>
          <ac:picMkLst>
            <pc:docMk/>
            <pc:sldMk cId="2405276698" sldId="271"/>
            <ac:picMk id="16" creationId="{DFD4216B-CAEE-6E15-5AA4-CAD84096DD98}"/>
          </ac:picMkLst>
        </pc:picChg>
        <pc:picChg chg="add del mod">
          <ac:chgData name="Niraj Devale" userId="8ef5e62ffec81797" providerId="LiveId" clId="{96484FE3-AA6F-4369-825B-FAB14715CC75}" dt="2024-03-29T11:48:26.895" v="3854" actId="478"/>
          <ac:picMkLst>
            <pc:docMk/>
            <pc:sldMk cId="2405276698" sldId="271"/>
            <ac:picMk id="18" creationId="{024A4631-8F83-2C87-E50E-BE1456948340}"/>
          </ac:picMkLst>
        </pc:picChg>
        <pc:picChg chg="add del mod">
          <ac:chgData name="Niraj Devale" userId="8ef5e62ffec81797" providerId="LiveId" clId="{96484FE3-AA6F-4369-825B-FAB14715CC75}" dt="2024-03-29T11:48:26.105" v="3853" actId="478"/>
          <ac:picMkLst>
            <pc:docMk/>
            <pc:sldMk cId="2405276698" sldId="271"/>
            <ac:picMk id="20" creationId="{00312039-F492-2261-C9EC-692ADA6128EF}"/>
          </ac:picMkLst>
        </pc:picChg>
        <pc:cxnChg chg="add mod">
          <ac:chgData name="Niraj Devale" userId="8ef5e62ffec81797" providerId="LiveId" clId="{96484FE3-AA6F-4369-825B-FAB14715CC75}" dt="2024-03-29T11:56:13.993" v="3968" actId="1582"/>
          <ac:cxnSpMkLst>
            <pc:docMk/>
            <pc:sldMk cId="2405276698" sldId="271"/>
            <ac:cxnSpMk id="28" creationId="{AB4B2785-C3F2-A626-AD28-3E3668D2410B}"/>
          </ac:cxnSpMkLst>
        </pc:cxnChg>
        <pc:cxnChg chg="add del mod">
          <ac:chgData name="Niraj Devale" userId="8ef5e62ffec81797" providerId="LiveId" clId="{96484FE3-AA6F-4369-825B-FAB14715CC75}" dt="2024-03-29T11:54:27.459" v="3948" actId="478"/>
          <ac:cxnSpMkLst>
            <pc:docMk/>
            <pc:sldMk cId="2405276698" sldId="271"/>
            <ac:cxnSpMk id="30" creationId="{6B499C24-F082-C016-9F33-97C70249CFD0}"/>
          </ac:cxnSpMkLst>
        </pc:cxnChg>
        <pc:cxnChg chg="add mod">
          <ac:chgData name="Niraj Devale" userId="8ef5e62ffec81797" providerId="LiveId" clId="{96484FE3-AA6F-4369-825B-FAB14715CC75}" dt="2024-03-29T11:56:18.671" v="3969" actId="1582"/>
          <ac:cxnSpMkLst>
            <pc:docMk/>
            <pc:sldMk cId="2405276698" sldId="271"/>
            <ac:cxnSpMk id="35" creationId="{AB6E1E78-A877-6519-2066-379F082C4913}"/>
          </ac:cxnSpMkLst>
        </pc:cxnChg>
        <pc:cxnChg chg="add mod">
          <ac:chgData name="Niraj Devale" userId="8ef5e62ffec81797" providerId="LiveId" clId="{96484FE3-AA6F-4369-825B-FAB14715CC75}" dt="2024-03-29T11:55:45.196" v="3962" actId="208"/>
          <ac:cxnSpMkLst>
            <pc:docMk/>
            <pc:sldMk cId="2405276698" sldId="271"/>
            <ac:cxnSpMk id="38" creationId="{42C6331D-1188-200E-B378-280EEBAA0304}"/>
          </ac:cxnSpMkLst>
        </pc:cxnChg>
        <pc:cxnChg chg="add mod">
          <ac:chgData name="Niraj Devale" userId="8ef5e62ffec81797" providerId="LiveId" clId="{96484FE3-AA6F-4369-825B-FAB14715CC75}" dt="2024-03-29T11:55:54.698" v="3965" actId="1582"/>
          <ac:cxnSpMkLst>
            <pc:docMk/>
            <pc:sldMk cId="2405276698" sldId="271"/>
            <ac:cxnSpMk id="41" creationId="{6EDA4E43-CC9B-A182-93BC-FCFF330225B6}"/>
          </ac:cxnSpMkLst>
        </pc:cxnChg>
        <pc:cxnChg chg="add mod">
          <ac:chgData name="Niraj Devale" userId="8ef5e62ffec81797" providerId="LiveId" clId="{96484FE3-AA6F-4369-825B-FAB14715CC75}" dt="2024-03-29T11:56:02.519" v="3966" actId="1582"/>
          <ac:cxnSpMkLst>
            <pc:docMk/>
            <pc:sldMk cId="2405276698" sldId="271"/>
            <ac:cxnSpMk id="44" creationId="{8F8255BC-DD05-DDEF-0625-C99CAB4C73C9}"/>
          </ac:cxnSpMkLst>
        </pc:cxnChg>
        <pc:cxnChg chg="add mod">
          <ac:chgData name="Niraj Devale" userId="8ef5e62ffec81797" providerId="LiveId" clId="{96484FE3-AA6F-4369-825B-FAB14715CC75}" dt="2024-03-29T11:56:08.593" v="3967" actId="1582"/>
          <ac:cxnSpMkLst>
            <pc:docMk/>
            <pc:sldMk cId="2405276698" sldId="271"/>
            <ac:cxnSpMk id="47" creationId="{BBBF5AFF-B6CA-1959-E5B9-7B679A9808E2}"/>
          </ac:cxnSpMkLst>
        </pc:cxnChg>
      </pc:sldChg>
      <pc:sldChg chg="addSp delSp modSp add mod ord">
        <pc:chgData name="Niraj Devale" userId="8ef5e62ffec81797" providerId="LiveId" clId="{96484FE3-AA6F-4369-825B-FAB14715CC75}" dt="2024-04-01T16:22:35.128" v="9831" actId="1076"/>
        <pc:sldMkLst>
          <pc:docMk/>
          <pc:sldMk cId="3150038595" sldId="272"/>
        </pc:sldMkLst>
        <pc:spChg chg="mod">
          <ac:chgData name="Niraj Devale" userId="8ef5e62ffec81797" providerId="LiveId" clId="{96484FE3-AA6F-4369-825B-FAB14715CC75}" dt="2024-03-30T11:58:12.045" v="5572" actId="1076"/>
          <ac:spMkLst>
            <pc:docMk/>
            <pc:sldMk cId="3150038595" sldId="272"/>
            <ac:spMk id="2" creationId="{CA2B1BCE-BC25-3229-42E6-C02D6592131E}"/>
          </ac:spMkLst>
        </pc:spChg>
        <pc:spChg chg="add del mod">
          <ac:chgData name="Niraj Devale" userId="8ef5e62ffec81797" providerId="LiveId" clId="{96484FE3-AA6F-4369-825B-FAB14715CC75}" dt="2024-03-30T11:49:09.804" v="5482" actId="478"/>
          <ac:spMkLst>
            <pc:docMk/>
            <pc:sldMk cId="3150038595" sldId="272"/>
            <ac:spMk id="3" creationId="{CE430C40-63FB-F9D3-51FE-FC695D5D1378}"/>
          </ac:spMkLst>
        </pc:spChg>
        <pc:spChg chg="add mod">
          <ac:chgData name="Niraj Devale" userId="8ef5e62ffec81797" providerId="LiveId" clId="{96484FE3-AA6F-4369-825B-FAB14715CC75}" dt="2024-04-01T16:22:35.128" v="9831" actId="1076"/>
          <ac:spMkLst>
            <pc:docMk/>
            <pc:sldMk cId="3150038595" sldId="272"/>
            <ac:spMk id="4" creationId="{EA860813-4BB4-1CD4-1AB8-0953F3FB978D}"/>
          </ac:spMkLst>
        </pc:spChg>
        <pc:picChg chg="add mod ord modCrop">
          <ac:chgData name="Niraj Devale" userId="8ef5e62ffec81797" providerId="LiveId" clId="{96484FE3-AA6F-4369-825B-FAB14715CC75}" dt="2024-03-30T12:00:15.042" v="5583" actId="1076"/>
          <ac:picMkLst>
            <pc:docMk/>
            <pc:sldMk cId="3150038595" sldId="272"/>
            <ac:picMk id="6" creationId="{F52C4BC0-0DEA-C57C-1882-227BF7A23D98}"/>
          </ac:picMkLst>
        </pc:picChg>
        <pc:picChg chg="add del mod">
          <ac:chgData name="Niraj Devale" userId="8ef5e62ffec81797" providerId="LiveId" clId="{96484FE3-AA6F-4369-825B-FAB14715CC75}" dt="2024-03-30T11:54:09.863" v="5547" actId="478"/>
          <ac:picMkLst>
            <pc:docMk/>
            <pc:sldMk cId="3150038595" sldId="272"/>
            <ac:picMk id="1026" creationId="{AD2FA8DB-4233-5335-C7F6-1E4BC0D4C409}"/>
          </ac:picMkLst>
        </pc:picChg>
        <pc:picChg chg="add mod">
          <ac:chgData name="Niraj Devale" userId="8ef5e62ffec81797" providerId="LiveId" clId="{96484FE3-AA6F-4369-825B-FAB14715CC75}" dt="2024-03-30T12:00:57.578" v="5589" actId="14100"/>
          <ac:picMkLst>
            <pc:docMk/>
            <pc:sldMk cId="3150038595" sldId="272"/>
            <ac:picMk id="1028" creationId="{58C2A267-10DA-4300-4265-2EA16E8690E4}"/>
          </ac:picMkLst>
        </pc:picChg>
        <pc:picChg chg="add mod">
          <ac:chgData name="Niraj Devale" userId="8ef5e62ffec81797" providerId="LiveId" clId="{96484FE3-AA6F-4369-825B-FAB14715CC75}" dt="2024-03-30T11:59:19.148" v="5578" actId="14100"/>
          <ac:picMkLst>
            <pc:docMk/>
            <pc:sldMk cId="3150038595" sldId="272"/>
            <ac:picMk id="1030" creationId="{E5843681-7BC1-3708-4EF3-1F1A99E576EE}"/>
          </ac:picMkLst>
        </pc:picChg>
        <pc:picChg chg="add mod">
          <ac:chgData name="Niraj Devale" userId="8ef5e62ffec81797" providerId="LiveId" clId="{96484FE3-AA6F-4369-825B-FAB14715CC75}" dt="2024-03-30T11:59:20.825" v="5579" actId="1076"/>
          <ac:picMkLst>
            <pc:docMk/>
            <pc:sldMk cId="3150038595" sldId="272"/>
            <ac:picMk id="1032" creationId="{C683F20B-B6D1-3FE9-C76A-182275256960}"/>
          </ac:picMkLst>
        </pc:picChg>
        <pc:picChg chg="add mod">
          <ac:chgData name="Niraj Devale" userId="8ef5e62ffec81797" providerId="LiveId" clId="{96484FE3-AA6F-4369-825B-FAB14715CC75}" dt="2024-03-30T12:00:08.173" v="5582" actId="14100"/>
          <ac:picMkLst>
            <pc:docMk/>
            <pc:sldMk cId="3150038595" sldId="272"/>
            <ac:picMk id="1034" creationId="{53ED11D0-555A-5D5C-CD75-E7DC511B0DA7}"/>
          </ac:picMkLst>
        </pc:picChg>
        <pc:picChg chg="add mod">
          <ac:chgData name="Niraj Devale" userId="8ef5e62ffec81797" providerId="LiveId" clId="{96484FE3-AA6F-4369-825B-FAB14715CC75}" dt="2024-03-30T12:01:08.562" v="5592" actId="14100"/>
          <ac:picMkLst>
            <pc:docMk/>
            <pc:sldMk cId="3150038595" sldId="272"/>
            <ac:picMk id="1036" creationId="{125CC30E-B60B-C74A-23DF-759D71DEAD75}"/>
          </ac:picMkLst>
        </pc:picChg>
        <pc:picChg chg="add mod">
          <ac:chgData name="Niraj Devale" userId="8ef5e62ffec81797" providerId="LiveId" clId="{96484FE3-AA6F-4369-825B-FAB14715CC75}" dt="2024-03-30T12:02:50.906" v="5599" actId="14100"/>
          <ac:picMkLst>
            <pc:docMk/>
            <pc:sldMk cId="3150038595" sldId="272"/>
            <ac:picMk id="1038" creationId="{5C3E6522-A9BF-6F36-708B-04ABDE16D4C7}"/>
          </ac:picMkLst>
        </pc:picChg>
      </pc:sldChg>
      <pc:sldChg chg="addSp delSp modSp add mod ord">
        <pc:chgData name="Niraj Devale" userId="8ef5e62ffec81797" providerId="LiveId" clId="{96484FE3-AA6F-4369-825B-FAB14715CC75}" dt="2024-04-01T16:22:09.435" v="9830" actId="1582"/>
        <pc:sldMkLst>
          <pc:docMk/>
          <pc:sldMk cId="744947046" sldId="273"/>
        </pc:sldMkLst>
        <pc:spChg chg="mod">
          <ac:chgData name="Niraj Devale" userId="8ef5e62ffec81797" providerId="LiveId" clId="{96484FE3-AA6F-4369-825B-FAB14715CC75}" dt="2024-03-30T10:55:13.002" v="5037" actId="1076"/>
          <ac:spMkLst>
            <pc:docMk/>
            <pc:sldMk cId="744947046" sldId="273"/>
            <ac:spMk id="2" creationId="{CA2B1BCE-BC25-3229-42E6-C02D6592131E}"/>
          </ac:spMkLst>
        </pc:spChg>
        <pc:spChg chg="add mod">
          <ac:chgData name="Niraj Devale" userId="8ef5e62ffec81797" providerId="LiveId" clId="{96484FE3-AA6F-4369-825B-FAB14715CC75}" dt="2024-03-30T10:56:49.630" v="5047" actId="1582"/>
          <ac:spMkLst>
            <pc:docMk/>
            <pc:sldMk cId="744947046" sldId="273"/>
            <ac:spMk id="3" creationId="{2A80080A-BEA4-A252-3C1A-B2BB1F84A24D}"/>
          </ac:spMkLst>
        </pc:spChg>
        <pc:spChg chg="add mod">
          <ac:chgData name="Niraj Devale" userId="8ef5e62ffec81797" providerId="LiveId" clId="{96484FE3-AA6F-4369-825B-FAB14715CC75}" dt="2024-04-01T16:22:09.435" v="9830" actId="1582"/>
          <ac:spMkLst>
            <pc:docMk/>
            <pc:sldMk cId="744947046" sldId="273"/>
            <ac:spMk id="4" creationId="{D0673AF0-A6C2-F18C-A73A-E098C273B57C}"/>
          </ac:spMkLst>
        </pc:spChg>
        <pc:spChg chg="add mod">
          <ac:chgData name="Niraj Devale" userId="8ef5e62ffec81797" providerId="LiveId" clId="{96484FE3-AA6F-4369-825B-FAB14715CC75}" dt="2024-04-01T16:21:22.057" v="9819" actId="1582"/>
          <ac:spMkLst>
            <pc:docMk/>
            <pc:sldMk cId="744947046" sldId="273"/>
            <ac:spMk id="9" creationId="{4195C8C7-E1B5-7EA4-9CA1-D10C972A1C00}"/>
          </ac:spMkLst>
        </pc:spChg>
        <pc:spChg chg="add mod">
          <ac:chgData name="Niraj Devale" userId="8ef5e62ffec81797" providerId="LiveId" clId="{96484FE3-AA6F-4369-825B-FAB14715CC75}" dt="2024-04-01T16:21:26.567" v="9820" actId="1582"/>
          <ac:spMkLst>
            <pc:docMk/>
            <pc:sldMk cId="744947046" sldId="273"/>
            <ac:spMk id="10" creationId="{46257DC0-A359-3E26-1EB3-6600248D4F42}"/>
          </ac:spMkLst>
        </pc:spChg>
        <pc:spChg chg="add mod">
          <ac:chgData name="Niraj Devale" userId="8ef5e62ffec81797" providerId="LiveId" clId="{96484FE3-AA6F-4369-825B-FAB14715CC75}" dt="2024-04-01T16:21:30.854" v="9821" actId="1582"/>
          <ac:spMkLst>
            <pc:docMk/>
            <pc:sldMk cId="744947046" sldId="273"/>
            <ac:spMk id="11" creationId="{F6129337-EBED-19D0-E581-B4C775D876A9}"/>
          </ac:spMkLst>
        </pc:spChg>
        <pc:spChg chg="add mod">
          <ac:chgData name="Niraj Devale" userId="8ef5e62ffec81797" providerId="LiveId" clId="{96484FE3-AA6F-4369-825B-FAB14715CC75}" dt="2024-04-01T16:21:35.066" v="9822" actId="1582"/>
          <ac:spMkLst>
            <pc:docMk/>
            <pc:sldMk cId="744947046" sldId="273"/>
            <ac:spMk id="12" creationId="{CD8084B3-B42E-1674-F5E0-E89CE845F978}"/>
          </ac:spMkLst>
        </pc:spChg>
        <pc:spChg chg="add mod">
          <ac:chgData name="Niraj Devale" userId="8ef5e62ffec81797" providerId="LiveId" clId="{96484FE3-AA6F-4369-825B-FAB14715CC75}" dt="2024-04-01T16:21:55.283" v="9827" actId="1582"/>
          <ac:spMkLst>
            <pc:docMk/>
            <pc:sldMk cId="744947046" sldId="273"/>
            <ac:spMk id="13" creationId="{5BA6DE92-A2AF-5732-9DE0-090730411C95}"/>
          </ac:spMkLst>
        </pc:spChg>
        <pc:spChg chg="add mod">
          <ac:chgData name="Niraj Devale" userId="8ef5e62ffec81797" providerId="LiveId" clId="{96484FE3-AA6F-4369-825B-FAB14715CC75}" dt="2024-04-01T16:22:00.818" v="9828" actId="1582"/>
          <ac:spMkLst>
            <pc:docMk/>
            <pc:sldMk cId="744947046" sldId="273"/>
            <ac:spMk id="14" creationId="{EE65E9A9-7A5A-F6E1-9FFF-3BA4749E3408}"/>
          </ac:spMkLst>
        </pc:spChg>
        <pc:spChg chg="add mod">
          <ac:chgData name="Niraj Devale" userId="8ef5e62ffec81797" providerId="LiveId" clId="{96484FE3-AA6F-4369-825B-FAB14715CC75}" dt="2024-04-01T16:21:46.929" v="9825" actId="1582"/>
          <ac:spMkLst>
            <pc:docMk/>
            <pc:sldMk cId="744947046" sldId="273"/>
            <ac:spMk id="15" creationId="{E1695D6E-7EE8-F90E-D49E-A7CAAFFEAA37}"/>
          </ac:spMkLst>
        </pc:spChg>
        <pc:spChg chg="add mod">
          <ac:chgData name="Niraj Devale" userId="8ef5e62ffec81797" providerId="LiveId" clId="{96484FE3-AA6F-4369-825B-FAB14715CC75}" dt="2024-04-01T16:21:50.599" v="9826" actId="1582"/>
          <ac:spMkLst>
            <pc:docMk/>
            <pc:sldMk cId="744947046" sldId="273"/>
            <ac:spMk id="16" creationId="{2BE8CB84-2E22-BDA7-7AB5-CB49C1EA5A2C}"/>
          </ac:spMkLst>
        </pc:spChg>
        <pc:spChg chg="add mod">
          <ac:chgData name="Niraj Devale" userId="8ef5e62ffec81797" providerId="LiveId" clId="{96484FE3-AA6F-4369-825B-FAB14715CC75}" dt="2024-04-01T16:21:42.576" v="9824" actId="1582"/>
          <ac:spMkLst>
            <pc:docMk/>
            <pc:sldMk cId="744947046" sldId="273"/>
            <ac:spMk id="17" creationId="{D1272633-B997-6466-C85F-F12E675747D4}"/>
          </ac:spMkLst>
        </pc:spChg>
        <pc:spChg chg="add mod">
          <ac:chgData name="Niraj Devale" userId="8ef5e62ffec81797" providerId="LiveId" clId="{96484FE3-AA6F-4369-825B-FAB14715CC75}" dt="2024-04-01T16:12:47.999" v="9746" actId="113"/>
          <ac:spMkLst>
            <pc:docMk/>
            <pc:sldMk cId="744947046" sldId="273"/>
            <ac:spMk id="18" creationId="{D8A42B81-230C-B798-019E-63F2C2B2D272}"/>
          </ac:spMkLst>
        </pc:spChg>
        <pc:spChg chg="add mod">
          <ac:chgData name="Niraj Devale" userId="8ef5e62ffec81797" providerId="LiveId" clId="{96484FE3-AA6F-4369-825B-FAB14715CC75}" dt="2024-04-01T16:13:22.344" v="9753" actId="403"/>
          <ac:spMkLst>
            <pc:docMk/>
            <pc:sldMk cId="744947046" sldId="273"/>
            <ac:spMk id="19" creationId="{66C90D7B-A1E3-B160-9D33-D1E1077C9EBF}"/>
          </ac:spMkLst>
        </pc:spChg>
        <pc:cxnChg chg="add del mod">
          <ac:chgData name="Niraj Devale" userId="8ef5e62ffec81797" providerId="LiveId" clId="{96484FE3-AA6F-4369-825B-FAB14715CC75}" dt="2024-03-30T10:51:53.883" v="4983" actId="478"/>
          <ac:cxnSpMkLst>
            <pc:docMk/>
            <pc:sldMk cId="744947046" sldId="273"/>
            <ac:cxnSpMk id="6" creationId="{FB3C61C4-AB42-8D9A-46D6-9E200F26DA27}"/>
          </ac:cxnSpMkLst>
        </pc:cxnChg>
      </pc:sldChg>
      <pc:sldChg chg="addSp delSp modSp add mod ord">
        <pc:chgData name="Niraj Devale" userId="8ef5e62ffec81797" providerId="LiveId" clId="{96484FE3-AA6F-4369-825B-FAB14715CC75}" dt="2024-04-01T13:38:53.279" v="8487" actId="113"/>
        <pc:sldMkLst>
          <pc:docMk/>
          <pc:sldMk cId="815033855" sldId="274"/>
        </pc:sldMkLst>
        <pc:spChg chg="mod">
          <ac:chgData name="Niraj Devale" userId="8ef5e62ffec81797" providerId="LiveId" clId="{96484FE3-AA6F-4369-825B-FAB14715CC75}" dt="2024-03-30T16:20:36.247" v="5793" actId="20577"/>
          <ac:spMkLst>
            <pc:docMk/>
            <pc:sldMk cId="815033855" sldId="274"/>
            <ac:spMk id="2" creationId="{CA2B1BCE-BC25-3229-42E6-C02D6592131E}"/>
          </ac:spMkLst>
        </pc:spChg>
        <pc:spChg chg="add mod">
          <ac:chgData name="Niraj Devale" userId="8ef5e62ffec81797" providerId="LiveId" clId="{96484FE3-AA6F-4369-825B-FAB14715CC75}" dt="2024-04-01T13:38:53.279" v="8487" actId="113"/>
          <ac:spMkLst>
            <pc:docMk/>
            <pc:sldMk cId="815033855" sldId="274"/>
            <ac:spMk id="3" creationId="{1F24AC73-03DC-EFE5-6C84-58FF21650188}"/>
          </ac:spMkLst>
        </pc:spChg>
        <pc:picChg chg="add del mod ord">
          <ac:chgData name="Niraj Devale" userId="8ef5e62ffec81797" providerId="LiveId" clId="{96484FE3-AA6F-4369-825B-FAB14715CC75}" dt="2024-03-30T17:59:46.041" v="6546" actId="478"/>
          <ac:picMkLst>
            <pc:docMk/>
            <pc:sldMk cId="815033855" sldId="274"/>
            <ac:picMk id="4" creationId="{CDABE4C4-F39C-8821-E991-BE09C8842F2B}"/>
          </ac:picMkLst>
        </pc:picChg>
      </pc:sldChg>
      <pc:sldChg chg="addSp delSp modSp add mod">
        <pc:chgData name="Niraj Devale" userId="8ef5e62ffec81797" providerId="LiveId" clId="{96484FE3-AA6F-4369-825B-FAB14715CC75}" dt="2024-03-31T16:31:26.232" v="7682" actId="207"/>
        <pc:sldMkLst>
          <pc:docMk/>
          <pc:sldMk cId="689611069" sldId="275"/>
        </pc:sldMkLst>
        <pc:spChg chg="mod">
          <ac:chgData name="Niraj Devale" userId="8ef5e62ffec81797" providerId="LiveId" clId="{96484FE3-AA6F-4369-825B-FAB14715CC75}" dt="2024-03-29T11:27:06.311" v="3604" actId="20577"/>
          <ac:spMkLst>
            <pc:docMk/>
            <pc:sldMk cId="689611069" sldId="275"/>
            <ac:spMk id="2" creationId="{CA2B1BCE-BC25-3229-42E6-C02D6592131E}"/>
          </ac:spMkLst>
        </pc:spChg>
        <pc:spChg chg="add mod">
          <ac:chgData name="Niraj Devale" userId="8ef5e62ffec81797" providerId="LiveId" clId="{96484FE3-AA6F-4369-825B-FAB14715CC75}" dt="2024-03-31T16:31:26.232" v="7682" actId="207"/>
          <ac:spMkLst>
            <pc:docMk/>
            <pc:sldMk cId="689611069" sldId="275"/>
            <ac:spMk id="5" creationId="{D4B7FF1D-5EE7-69C7-2CDD-79724407625E}"/>
          </ac:spMkLst>
        </pc:spChg>
        <pc:picChg chg="add del mod">
          <ac:chgData name="Niraj Devale" userId="8ef5e62ffec81797" providerId="LiveId" clId="{96484FE3-AA6F-4369-825B-FAB14715CC75}" dt="2024-03-31T12:18:14.191" v="7604" actId="478"/>
          <ac:picMkLst>
            <pc:docMk/>
            <pc:sldMk cId="689611069" sldId="275"/>
            <ac:picMk id="4" creationId="{C38E2548-0596-E3DA-6F12-E7C2DEB1F1CE}"/>
          </ac:picMkLst>
        </pc:picChg>
        <pc:picChg chg="add mod">
          <ac:chgData name="Niraj Devale" userId="8ef5e62ffec81797" providerId="LiveId" clId="{96484FE3-AA6F-4369-825B-FAB14715CC75}" dt="2024-03-31T12:19:05.231" v="7610" actId="14100"/>
          <ac:picMkLst>
            <pc:docMk/>
            <pc:sldMk cId="689611069" sldId="275"/>
            <ac:picMk id="7" creationId="{1C35DA8B-89ED-01FD-7562-644A2E6CC3FB}"/>
          </ac:picMkLst>
        </pc:picChg>
      </pc:sldChg>
      <pc:sldChg chg="addSp delSp modSp add mod">
        <pc:chgData name="Niraj Devale" userId="8ef5e62ffec81797" providerId="LiveId" clId="{96484FE3-AA6F-4369-825B-FAB14715CC75}" dt="2024-04-01T11:40:14.632" v="8265" actId="14100"/>
        <pc:sldMkLst>
          <pc:docMk/>
          <pc:sldMk cId="2009743868" sldId="276"/>
        </pc:sldMkLst>
        <pc:spChg chg="add mod">
          <ac:chgData name="Niraj Devale" userId="8ef5e62ffec81797" providerId="LiveId" clId="{96484FE3-AA6F-4369-825B-FAB14715CC75}" dt="2024-03-31T16:31:49.896" v="7687" actId="207"/>
          <ac:spMkLst>
            <pc:docMk/>
            <pc:sldMk cId="2009743868" sldId="276"/>
            <ac:spMk id="3" creationId="{BC093B9D-08BA-3E04-C1E4-FF323018C570}"/>
          </ac:spMkLst>
        </pc:spChg>
        <pc:spChg chg="add mod">
          <ac:chgData name="Niraj Devale" userId="8ef5e62ffec81797" providerId="LiveId" clId="{96484FE3-AA6F-4369-825B-FAB14715CC75}" dt="2024-03-29T17:19:23.495" v="4254" actId="1076"/>
          <ac:spMkLst>
            <pc:docMk/>
            <pc:sldMk cId="2009743868" sldId="276"/>
            <ac:spMk id="4" creationId="{B5782C8B-B37B-91C1-49F2-4B05A05CF089}"/>
          </ac:spMkLst>
        </pc:spChg>
        <pc:spChg chg="add del mod">
          <ac:chgData name="Niraj Devale" userId="8ef5e62ffec81797" providerId="LiveId" clId="{96484FE3-AA6F-4369-825B-FAB14715CC75}" dt="2024-03-29T17:16:15.048" v="4221" actId="478"/>
          <ac:spMkLst>
            <pc:docMk/>
            <pc:sldMk cId="2009743868" sldId="276"/>
            <ac:spMk id="5" creationId="{36B8E9D6-836D-DE84-0BD3-872459E9E7F5}"/>
          </ac:spMkLst>
        </pc:spChg>
        <pc:picChg chg="del">
          <ac:chgData name="Niraj Devale" userId="8ef5e62ffec81797" providerId="LiveId" clId="{96484FE3-AA6F-4369-825B-FAB14715CC75}" dt="2024-03-29T11:48:22.426" v="3851" actId="478"/>
          <ac:picMkLst>
            <pc:docMk/>
            <pc:sldMk cId="2009743868" sldId="276"/>
            <ac:picMk id="4" creationId="{4F3DC46B-32C5-3582-A5C7-C243D5F89FD0}"/>
          </ac:picMkLst>
        </pc:picChg>
        <pc:picChg chg="del">
          <ac:chgData name="Niraj Devale" userId="8ef5e62ffec81797" providerId="LiveId" clId="{96484FE3-AA6F-4369-825B-FAB14715CC75}" dt="2024-03-29T11:48:19.218" v="3848" actId="478"/>
          <ac:picMkLst>
            <pc:docMk/>
            <pc:sldMk cId="2009743868" sldId="276"/>
            <ac:picMk id="6" creationId="{DF1826FD-A14D-5E86-3C6A-67C01A6E1834}"/>
          </ac:picMkLst>
        </pc:picChg>
        <pc:picChg chg="del">
          <ac:chgData name="Niraj Devale" userId="8ef5e62ffec81797" providerId="LiveId" clId="{96484FE3-AA6F-4369-825B-FAB14715CC75}" dt="2024-03-29T11:48:21.682" v="3850" actId="478"/>
          <ac:picMkLst>
            <pc:docMk/>
            <pc:sldMk cId="2009743868" sldId="276"/>
            <ac:picMk id="8" creationId="{C80F49E2-6586-C7AC-D2E4-44A72A16B2E6}"/>
          </ac:picMkLst>
        </pc:picChg>
        <pc:picChg chg="del">
          <ac:chgData name="Niraj Devale" userId="8ef5e62ffec81797" providerId="LiveId" clId="{96484FE3-AA6F-4369-825B-FAB14715CC75}" dt="2024-03-29T11:48:22.967" v="3852" actId="478"/>
          <ac:picMkLst>
            <pc:docMk/>
            <pc:sldMk cId="2009743868" sldId="276"/>
            <ac:picMk id="10" creationId="{81D2C130-4736-2D2B-58FE-E71395EA4065}"/>
          </ac:picMkLst>
        </pc:picChg>
        <pc:picChg chg="del">
          <ac:chgData name="Niraj Devale" userId="8ef5e62ffec81797" providerId="LiveId" clId="{96484FE3-AA6F-4369-825B-FAB14715CC75}" dt="2024-03-29T11:48:19.758" v="3849" actId="478"/>
          <ac:picMkLst>
            <pc:docMk/>
            <pc:sldMk cId="2009743868" sldId="276"/>
            <ac:picMk id="12" creationId="{863D7910-6875-29A1-5D5F-72C7C0957D7E}"/>
          </ac:picMkLst>
        </pc:picChg>
        <pc:picChg chg="del">
          <ac:chgData name="Niraj Devale" userId="8ef5e62ffec81797" providerId="LiveId" clId="{96484FE3-AA6F-4369-825B-FAB14715CC75}" dt="2024-03-29T11:48:18.357" v="3847" actId="478"/>
          <ac:picMkLst>
            <pc:docMk/>
            <pc:sldMk cId="2009743868" sldId="276"/>
            <ac:picMk id="14" creationId="{3A4F75C8-31C8-E250-9BAA-2F8B93BC3598}"/>
          </ac:picMkLst>
        </pc:picChg>
        <pc:picChg chg="mod modCrop">
          <ac:chgData name="Niraj Devale" userId="8ef5e62ffec81797" providerId="LiveId" clId="{96484FE3-AA6F-4369-825B-FAB14715CC75}" dt="2024-03-29T17:19:30.252" v="4256" actId="1076"/>
          <ac:picMkLst>
            <pc:docMk/>
            <pc:sldMk cId="2009743868" sldId="276"/>
            <ac:picMk id="16" creationId="{DFD4216B-CAEE-6E15-5AA4-CAD84096DD98}"/>
          </ac:picMkLst>
        </pc:picChg>
        <pc:picChg chg="mod modCrop">
          <ac:chgData name="Niraj Devale" userId="8ef5e62ffec81797" providerId="LiveId" clId="{96484FE3-AA6F-4369-825B-FAB14715CC75}" dt="2024-03-29T17:19:37.014" v="4257" actId="1076"/>
          <ac:picMkLst>
            <pc:docMk/>
            <pc:sldMk cId="2009743868" sldId="276"/>
            <ac:picMk id="18" creationId="{024A4631-8F83-2C87-E50E-BE1456948340}"/>
          </ac:picMkLst>
        </pc:picChg>
        <pc:picChg chg="mod">
          <ac:chgData name="Niraj Devale" userId="8ef5e62ffec81797" providerId="LiveId" clId="{96484FE3-AA6F-4369-825B-FAB14715CC75}" dt="2024-03-29T17:19:27.004" v="4255" actId="1076"/>
          <ac:picMkLst>
            <pc:docMk/>
            <pc:sldMk cId="2009743868" sldId="276"/>
            <ac:picMk id="20" creationId="{00312039-F492-2261-C9EC-692ADA6128EF}"/>
          </ac:picMkLst>
        </pc:picChg>
        <pc:cxnChg chg="add mod">
          <ac:chgData name="Niraj Devale" userId="8ef5e62ffec81797" providerId="LiveId" clId="{96484FE3-AA6F-4369-825B-FAB14715CC75}" dt="2024-03-29T17:19:27.004" v="4255" actId="1076"/>
          <ac:cxnSpMkLst>
            <pc:docMk/>
            <pc:sldMk cId="2009743868" sldId="276"/>
            <ac:cxnSpMk id="7" creationId="{93CB2355-47D3-06D1-185B-25E32584A6F4}"/>
          </ac:cxnSpMkLst>
        </pc:cxnChg>
        <pc:cxnChg chg="add mod">
          <ac:chgData name="Niraj Devale" userId="8ef5e62ffec81797" providerId="LiveId" clId="{96484FE3-AA6F-4369-825B-FAB14715CC75}" dt="2024-03-29T17:19:37.014" v="4257" actId="1076"/>
          <ac:cxnSpMkLst>
            <pc:docMk/>
            <pc:sldMk cId="2009743868" sldId="276"/>
            <ac:cxnSpMk id="10" creationId="{91A6D781-73C1-05FE-DF56-CCD248A75816}"/>
          </ac:cxnSpMkLst>
        </pc:cxnChg>
        <pc:cxnChg chg="add mod">
          <ac:chgData name="Niraj Devale" userId="8ef5e62ffec81797" providerId="LiveId" clId="{96484FE3-AA6F-4369-825B-FAB14715CC75}" dt="2024-04-01T11:40:14.632" v="8265" actId="14100"/>
          <ac:cxnSpMkLst>
            <pc:docMk/>
            <pc:sldMk cId="2009743868" sldId="276"/>
            <ac:cxnSpMk id="13" creationId="{465455EE-1442-23D8-2041-1224582EBEE3}"/>
          </ac:cxnSpMkLst>
        </pc:cxnChg>
      </pc:sldChg>
      <pc:sldChg chg="addSp delSp modSp add mod">
        <pc:chgData name="Niraj Devale" userId="8ef5e62ffec81797" providerId="LiveId" clId="{96484FE3-AA6F-4369-825B-FAB14715CC75}" dt="2024-03-30T12:29:46.156" v="5774" actId="12"/>
        <pc:sldMkLst>
          <pc:docMk/>
          <pc:sldMk cId="994576376" sldId="277"/>
        </pc:sldMkLst>
        <pc:spChg chg="mod">
          <ac:chgData name="Niraj Devale" userId="8ef5e62ffec81797" providerId="LiveId" clId="{96484FE3-AA6F-4369-825B-FAB14715CC75}" dt="2024-03-30T12:04:36.285" v="5628" actId="20577"/>
          <ac:spMkLst>
            <pc:docMk/>
            <pc:sldMk cId="994576376" sldId="277"/>
            <ac:spMk id="2" creationId="{7E7D033F-3140-6DED-361F-09F6E7680F5A}"/>
          </ac:spMkLst>
        </pc:spChg>
        <pc:spChg chg="del">
          <ac:chgData name="Niraj Devale" userId="8ef5e62ffec81797" providerId="LiveId" clId="{96484FE3-AA6F-4369-825B-FAB14715CC75}" dt="2024-03-30T12:04:12.551" v="5608" actId="478"/>
          <ac:spMkLst>
            <pc:docMk/>
            <pc:sldMk cId="994576376" sldId="277"/>
            <ac:spMk id="3" creationId="{86A15E9D-7CA2-D118-1978-8E3DDFF3C7F4}"/>
          </ac:spMkLst>
        </pc:spChg>
        <pc:spChg chg="del">
          <ac:chgData name="Niraj Devale" userId="8ef5e62ffec81797" providerId="LiveId" clId="{96484FE3-AA6F-4369-825B-FAB14715CC75}" dt="2024-03-30T12:04:13.694" v="5609" actId="478"/>
          <ac:spMkLst>
            <pc:docMk/>
            <pc:sldMk cId="994576376" sldId="277"/>
            <ac:spMk id="4" creationId="{7B199517-D86A-C467-AEFA-21967C995B27}"/>
          </ac:spMkLst>
        </pc:spChg>
        <pc:spChg chg="del">
          <ac:chgData name="Niraj Devale" userId="8ef5e62ffec81797" providerId="LiveId" clId="{96484FE3-AA6F-4369-825B-FAB14715CC75}" dt="2024-03-30T12:04:09.628" v="5604" actId="478"/>
          <ac:spMkLst>
            <pc:docMk/>
            <pc:sldMk cId="994576376" sldId="277"/>
            <ac:spMk id="6" creationId="{A333737E-F2FE-9565-CBFF-DB6F2C471459}"/>
          </ac:spMkLst>
        </pc:spChg>
        <pc:spChg chg="add mod">
          <ac:chgData name="Niraj Devale" userId="8ef5e62ffec81797" providerId="LiveId" clId="{96484FE3-AA6F-4369-825B-FAB14715CC75}" dt="2024-03-30T12:12:35.964" v="5695" actId="14100"/>
          <ac:spMkLst>
            <pc:docMk/>
            <pc:sldMk cId="994576376" sldId="277"/>
            <ac:spMk id="19" creationId="{3DD62625-7BC3-7B92-398F-633F2820D9A6}"/>
          </ac:spMkLst>
        </pc:spChg>
        <pc:spChg chg="add mod">
          <ac:chgData name="Niraj Devale" userId="8ef5e62ffec81797" providerId="LiveId" clId="{96484FE3-AA6F-4369-825B-FAB14715CC75}" dt="2024-03-30T12:12:49.126" v="5699" actId="1076"/>
          <ac:spMkLst>
            <pc:docMk/>
            <pc:sldMk cId="994576376" sldId="277"/>
            <ac:spMk id="20" creationId="{46C14EEB-9FDC-3B93-BDED-AC33C214D081}"/>
          </ac:spMkLst>
        </pc:spChg>
        <pc:spChg chg="add mod">
          <ac:chgData name="Niraj Devale" userId="8ef5e62ffec81797" providerId="LiveId" clId="{96484FE3-AA6F-4369-825B-FAB14715CC75}" dt="2024-03-30T12:12:44.192" v="5698" actId="1076"/>
          <ac:spMkLst>
            <pc:docMk/>
            <pc:sldMk cId="994576376" sldId="277"/>
            <ac:spMk id="21" creationId="{949C43F4-EFD1-5E1B-A08A-ED6465D399A0}"/>
          </ac:spMkLst>
        </pc:spChg>
        <pc:spChg chg="add mod">
          <ac:chgData name="Niraj Devale" userId="8ef5e62ffec81797" providerId="LiveId" clId="{96484FE3-AA6F-4369-825B-FAB14715CC75}" dt="2024-03-30T12:29:46.156" v="5774" actId="12"/>
          <ac:spMkLst>
            <pc:docMk/>
            <pc:sldMk cId="994576376" sldId="277"/>
            <ac:spMk id="23" creationId="{5E716860-ED98-A56B-0F8E-07AB45F64E51}"/>
          </ac:spMkLst>
        </pc:spChg>
        <pc:picChg chg="del">
          <ac:chgData name="Niraj Devale" userId="8ef5e62ffec81797" providerId="LiveId" clId="{96484FE3-AA6F-4369-825B-FAB14715CC75}" dt="2024-03-30T12:04:10.688" v="5606" actId="478"/>
          <ac:picMkLst>
            <pc:docMk/>
            <pc:sldMk cId="994576376" sldId="277"/>
            <ac:picMk id="5" creationId="{8849E51E-3BBB-DD68-91CA-E0642B5C1AB2}"/>
          </ac:picMkLst>
        </pc:picChg>
        <pc:picChg chg="add mod modCrop">
          <ac:chgData name="Niraj Devale" userId="8ef5e62ffec81797" providerId="LiveId" clId="{96484FE3-AA6F-4369-825B-FAB14715CC75}" dt="2024-03-30T12:12:04.035" v="5688" actId="1076"/>
          <ac:picMkLst>
            <pc:docMk/>
            <pc:sldMk cId="994576376" sldId="277"/>
            <ac:picMk id="8" creationId="{EF07A661-3B4B-B595-7A55-513E2919E527}"/>
          </ac:picMkLst>
        </pc:picChg>
        <pc:picChg chg="add del mod">
          <ac:chgData name="Niraj Devale" userId="8ef5e62ffec81797" providerId="LiveId" clId="{96484FE3-AA6F-4369-825B-FAB14715CC75}" dt="2024-03-30T12:06:39.950" v="5636" actId="478"/>
          <ac:picMkLst>
            <pc:docMk/>
            <pc:sldMk cId="994576376" sldId="277"/>
            <ac:picMk id="10" creationId="{91A2B1C7-F0DF-38F7-5159-A81A7C119F47}"/>
          </ac:picMkLst>
        </pc:picChg>
        <pc:picChg chg="add del mod">
          <ac:chgData name="Niraj Devale" userId="8ef5e62ffec81797" providerId="LiveId" clId="{96484FE3-AA6F-4369-825B-FAB14715CC75}" dt="2024-03-30T12:06:39.122" v="5635" actId="478"/>
          <ac:picMkLst>
            <pc:docMk/>
            <pc:sldMk cId="994576376" sldId="277"/>
            <ac:picMk id="12" creationId="{BAEE9AED-B25E-2D51-92DE-FD81338D396F}"/>
          </ac:picMkLst>
        </pc:picChg>
        <pc:picChg chg="add mod modCrop">
          <ac:chgData name="Niraj Devale" userId="8ef5e62ffec81797" providerId="LiveId" clId="{96484FE3-AA6F-4369-825B-FAB14715CC75}" dt="2024-03-30T12:12:02.200" v="5687" actId="1076"/>
          <ac:picMkLst>
            <pc:docMk/>
            <pc:sldMk cId="994576376" sldId="277"/>
            <ac:picMk id="14" creationId="{F593794E-7C38-986E-6E63-E449738CDEF0}"/>
          </ac:picMkLst>
        </pc:picChg>
        <pc:picChg chg="add mod modCrop">
          <ac:chgData name="Niraj Devale" userId="8ef5e62ffec81797" providerId="LiveId" clId="{96484FE3-AA6F-4369-825B-FAB14715CC75}" dt="2024-03-30T12:12:05.488" v="5689" actId="1076"/>
          <ac:picMkLst>
            <pc:docMk/>
            <pc:sldMk cId="994576376" sldId="277"/>
            <ac:picMk id="16" creationId="{1B0F4A43-A772-7625-B6CA-4D1DE67F03D5}"/>
          </ac:picMkLst>
        </pc:picChg>
        <pc:picChg chg="add del mod modCrop">
          <ac:chgData name="Niraj Devale" userId="8ef5e62ffec81797" providerId="LiveId" clId="{96484FE3-AA6F-4369-825B-FAB14715CC75}" dt="2024-03-30T12:10:33.353" v="5667" actId="478"/>
          <ac:picMkLst>
            <pc:docMk/>
            <pc:sldMk cId="994576376" sldId="277"/>
            <ac:picMk id="18" creationId="{2111BFBA-51AB-73AC-CEE9-598A5CCB4BE8}"/>
          </ac:picMkLst>
        </pc:picChg>
        <pc:picChg chg="del">
          <ac:chgData name="Niraj Devale" userId="8ef5e62ffec81797" providerId="LiveId" clId="{96484FE3-AA6F-4369-825B-FAB14715CC75}" dt="2024-03-30T12:04:08.687" v="5603" actId="478"/>
          <ac:picMkLst>
            <pc:docMk/>
            <pc:sldMk cId="994576376" sldId="277"/>
            <ac:picMk id="29" creationId="{0313BC3A-B983-560E-9A7E-C20186A49AA0}"/>
          </ac:picMkLst>
        </pc:picChg>
        <pc:picChg chg="del">
          <ac:chgData name="Niraj Devale" userId="8ef5e62ffec81797" providerId="LiveId" clId="{96484FE3-AA6F-4369-825B-FAB14715CC75}" dt="2024-03-30T12:04:10.070" v="5605" actId="478"/>
          <ac:picMkLst>
            <pc:docMk/>
            <pc:sldMk cId="994576376" sldId="277"/>
            <ac:picMk id="31" creationId="{2523D0AE-5009-4677-0596-2F8BBF1E2961}"/>
          </ac:picMkLst>
        </pc:picChg>
        <pc:picChg chg="del">
          <ac:chgData name="Niraj Devale" userId="8ef5e62ffec81797" providerId="LiveId" clId="{96484FE3-AA6F-4369-825B-FAB14715CC75}" dt="2024-03-30T12:04:07.337" v="5602" actId="478"/>
          <ac:picMkLst>
            <pc:docMk/>
            <pc:sldMk cId="994576376" sldId="277"/>
            <ac:picMk id="33" creationId="{4BA2F0BD-F169-ED23-B90B-857697269A49}"/>
          </ac:picMkLst>
        </pc:picChg>
        <pc:picChg chg="del">
          <ac:chgData name="Niraj Devale" userId="8ef5e62ffec81797" providerId="LiveId" clId="{96484FE3-AA6F-4369-825B-FAB14715CC75}" dt="2024-03-30T12:04:11.274" v="5607" actId="478"/>
          <ac:picMkLst>
            <pc:docMk/>
            <pc:sldMk cId="994576376" sldId="277"/>
            <ac:picMk id="37" creationId="{37D23A89-CA60-39B4-4964-E0A3950CD0E3}"/>
          </ac:picMkLst>
        </pc:picChg>
      </pc:sldChg>
      <pc:sldChg chg="addSp delSp modSp add mod">
        <pc:chgData name="Niraj Devale" userId="8ef5e62ffec81797" providerId="LiveId" clId="{96484FE3-AA6F-4369-825B-FAB14715CC75}" dt="2024-04-01T17:01:19.241" v="9934" actId="20577"/>
        <pc:sldMkLst>
          <pc:docMk/>
          <pc:sldMk cId="1033455158" sldId="278"/>
        </pc:sldMkLst>
        <pc:spChg chg="add mod">
          <ac:chgData name="Niraj Devale" userId="8ef5e62ffec81797" providerId="LiveId" clId="{96484FE3-AA6F-4369-825B-FAB14715CC75}" dt="2024-04-01T17:01:19.241" v="9934" actId="20577"/>
          <ac:spMkLst>
            <pc:docMk/>
            <pc:sldMk cId="1033455158" sldId="278"/>
            <ac:spMk id="5" creationId="{0E5F43B6-F224-8F78-0449-0B92913884F6}"/>
          </ac:spMkLst>
        </pc:spChg>
        <pc:spChg chg="add mod ord">
          <ac:chgData name="Niraj Devale" userId="8ef5e62ffec81797" providerId="LiveId" clId="{96484FE3-AA6F-4369-825B-FAB14715CC75}" dt="2024-04-01T11:55:12.103" v="8418" actId="14100"/>
          <ac:spMkLst>
            <pc:docMk/>
            <pc:sldMk cId="1033455158" sldId="278"/>
            <ac:spMk id="7" creationId="{D60B1538-A451-8F6F-3896-04167BF3F445}"/>
          </ac:spMkLst>
        </pc:spChg>
        <pc:spChg chg="add del mod">
          <ac:chgData name="Niraj Devale" userId="8ef5e62ffec81797" providerId="LiveId" clId="{96484FE3-AA6F-4369-825B-FAB14715CC75}" dt="2024-03-31T12:37:32.002" v="7665" actId="478"/>
          <ac:spMkLst>
            <pc:docMk/>
            <pc:sldMk cId="1033455158" sldId="278"/>
            <ac:spMk id="11" creationId="{E8B0E0D2-9D11-2066-677C-2718AF242DF7}"/>
          </ac:spMkLst>
        </pc:spChg>
        <pc:picChg chg="add mod">
          <ac:chgData name="Niraj Devale" userId="8ef5e62ffec81797" providerId="LiveId" clId="{96484FE3-AA6F-4369-825B-FAB14715CC75}" dt="2024-04-01T11:54:24.308" v="8407" actId="14100"/>
          <ac:picMkLst>
            <pc:docMk/>
            <pc:sldMk cId="1033455158" sldId="278"/>
            <ac:picMk id="4" creationId="{12B85109-FEB7-E75C-B1C8-78271FB623A3}"/>
          </ac:picMkLst>
        </pc:picChg>
        <pc:picChg chg="add mod">
          <ac:chgData name="Niraj Devale" userId="8ef5e62ffec81797" providerId="LiveId" clId="{96484FE3-AA6F-4369-825B-FAB14715CC75}" dt="2024-04-01T11:54:27.908" v="8408" actId="1076"/>
          <ac:picMkLst>
            <pc:docMk/>
            <pc:sldMk cId="1033455158" sldId="278"/>
            <ac:picMk id="6" creationId="{E3B0A884-F407-5F5B-F7B2-D9BA9C207C56}"/>
          </ac:picMkLst>
        </pc:picChg>
        <pc:picChg chg="add mod">
          <ac:chgData name="Niraj Devale" userId="8ef5e62ffec81797" providerId="LiveId" clId="{96484FE3-AA6F-4369-825B-FAB14715CC75}" dt="2024-04-01T11:54:30.334" v="8409" actId="1076"/>
          <ac:picMkLst>
            <pc:docMk/>
            <pc:sldMk cId="1033455158" sldId="278"/>
            <ac:picMk id="8" creationId="{5F6A7C4D-48AF-C32B-F4F9-F95E6E98BEB8}"/>
          </ac:picMkLst>
        </pc:picChg>
        <pc:picChg chg="add mod">
          <ac:chgData name="Niraj Devale" userId="8ef5e62ffec81797" providerId="LiveId" clId="{96484FE3-AA6F-4369-825B-FAB14715CC75}" dt="2024-04-01T11:54:32.632" v="8410" actId="1076"/>
          <ac:picMkLst>
            <pc:docMk/>
            <pc:sldMk cId="1033455158" sldId="278"/>
            <ac:picMk id="10" creationId="{90462297-20E6-476A-E983-EC3430144A35}"/>
          </ac:picMkLst>
        </pc:picChg>
        <pc:picChg chg="add del mod">
          <ac:chgData name="Niraj Devale" userId="8ef5e62ffec81797" providerId="LiveId" clId="{96484FE3-AA6F-4369-825B-FAB14715CC75}" dt="2024-03-31T12:36:34.223" v="7650" actId="478"/>
          <ac:picMkLst>
            <pc:docMk/>
            <pc:sldMk cId="1033455158" sldId="278"/>
            <ac:picMk id="13" creationId="{2E74A42A-B3A8-3503-15BB-B9120F51E897}"/>
          </ac:picMkLst>
        </pc:picChg>
      </pc:sldChg>
      <pc:sldChg chg="addSp delSp modSp add mod setBg">
        <pc:chgData name="Niraj Devale" userId="8ef5e62ffec81797" providerId="LiveId" clId="{96484FE3-AA6F-4369-825B-FAB14715CC75}" dt="2024-04-01T17:41:09.561" v="10080"/>
        <pc:sldMkLst>
          <pc:docMk/>
          <pc:sldMk cId="2688460158" sldId="279"/>
        </pc:sldMkLst>
        <pc:spChg chg="mod">
          <ac:chgData name="Niraj Devale" userId="8ef5e62ffec81797" providerId="LiveId" clId="{96484FE3-AA6F-4369-825B-FAB14715CC75}" dt="2024-03-30T17:52:37.558" v="6409" actId="20577"/>
          <ac:spMkLst>
            <pc:docMk/>
            <pc:sldMk cId="2688460158" sldId="279"/>
            <ac:spMk id="2" creationId="{CA2B1BCE-BC25-3229-42E6-C02D6592131E}"/>
          </ac:spMkLst>
        </pc:spChg>
        <pc:spChg chg="add del mod">
          <ac:chgData name="Niraj Devale" userId="8ef5e62ffec81797" providerId="LiveId" clId="{96484FE3-AA6F-4369-825B-FAB14715CC75}" dt="2024-04-01T15:26:00.907" v="8940" actId="21"/>
          <ac:spMkLst>
            <pc:docMk/>
            <pc:sldMk cId="2688460158" sldId="279"/>
            <ac:spMk id="3" creationId="{C12130FD-421A-7647-2CCC-1CADE686E364}"/>
          </ac:spMkLst>
        </pc:spChg>
        <pc:spChg chg="add del mod">
          <ac:chgData name="Niraj Devale" userId="8ef5e62ffec81797" providerId="LiveId" clId="{96484FE3-AA6F-4369-825B-FAB14715CC75}" dt="2024-04-01T15:30:01.039" v="9001"/>
          <ac:spMkLst>
            <pc:docMk/>
            <pc:sldMk cId="2688460158" sldId="279"/>
            <ac:spMk id="8" creationId="{C12130FD-421A-7647-2CCC-1CADE686E364}"/>
          </ac:spMkLst>
        </pc:spChg>
        <pc:graphicFrameChg chg="add mod modGraphic">
          <ac:chgData name="Niraj Devale" userId="8ef5e62ffec81797" providerId="LiveId" clId="{96484FE3-AA6F-4369-825B-FAB14715CC75}" dt="2024-04-01T16:07:03.005" v="9714" actId="1076"/>
          <ac:graphicFrameMkLst>
            <pc:docMk/>
            <pc:sldMk cId="2688460158" sldId="279"/>
            <ac:graphicFrameMk id="4" creationId="{123180F6-FE9F-40E7-1E6F-5B2087B6E592}"/>
          </ac:graphicFrameMkLst>
        </pc:graphicFrameChg>
        <pc:graphicFrameChg chg="add mod modGraphic">
          <ac:chgData name="Niraj Devale" userId="8ef5e62ffec81797" providerId="LiveId" clId="{96484FE3-AA6F-4369-825B-FAB14715CC75}" dt="2024-04-01T16:07:03.005" v="9714" actId="1076"/>
          <ac:graphicFrameMkLst>
            <pc:docMk/>
            <pc:sldMk cId="2688460158" sldId="279"/>
            <ac:graphicFrameMk id="5" creationId="{F3F37A27-2187-8CE6-2460-EA2C14A2CEE5}"/>
          </ac:graphicFrameMkLst>
        </pc:graphicFrameChg>
        <pc:graphicFrameChg chg="add mod modGraphic">
          <ac:chgData name="Niraj Devale" userId="8ef5e62ffec81797" providerId="LiveId" clId="{96484FE3-AA6F-4369-825B-FAB14715CC75}" dt="2024-04-01T16:07:03.005" v="9714" actId="1076"/>
          <ac:graphicFrameMkLst>
            <pc:docMk/>
            <pc:sldMk cId="2688460158" sldId="279"/>
            <ac:graphicFrameMk id="6" creationId="{7AD56F17-1597-329B-C897-BF6BE6BBF040}"/>
          </ac:graphicFrameMkLst>
        </pc:graphicFrameChg>
        <pc:graphicFrameChg chg="add mod modGraphic">
          <ac:chgData name="Niraj Devale" userId="8ef5e62ffec81797" providerId="LiveId" clId="{96484FE3-AA6F-4369-825B-FAB14715CC75}" dt="2024-04-01T16:07:03.005" v="9714" actId="1076"/>
          <ac:graphicFrameMkLst>
            <pc:docMk/>
            <pc:sldMk cId="2688460158" sldId="279"/>
            <ac:graphicFrameMk id="9" creationId="{D3091D31-B051-E956-C5E4-154D7CAA9D34}"/>
          </ac:graphicFrameMkLst>
        </pc:graphicFrameChg>
        <pc:graphicFrameChg chg="add mod modGraphic">
          <ac:chgData name="Niraj Devale" userId="8ef5e62ffec81797" providerId="LiveId" clId="{96484FE3-AA6F-4369-825B-FAB14715CC75}" dt="2024-04-01T16:56:26.091" v="9932" actId="20577"/>
          <ac:graphicFrameMkLst>
            <pc:docMk/>
            <pc:sldMk cId="2688460158" sldId="279"/>
            <ac:graphicFrameMk id="10" creationId="{527C4496-265A-B172-1829-DA02E8EB3190}"/>
          </ac:graphicFrameMkLst>
        </pc:graphicFrameChg>
        <pc:picChg chg="add del mod">
          <ac:chgData name="Niraj Devale" userId="8ef5e62ffec81797" providerId="LiveId" clId="{96484FE3-AA6F-4369-825B-FAB14715CC75}" dt="2024-03-31T16:33:06.896" v="7696" actId="478"/>
          <ac:picMkLst>
            <pc:docMk/>
            <pc:sldMk cId="2688460158" sldId="279"/>
            <ac:picMk id="4" creationId="{F5EFF97E-F7E5-6BB8-3DB9-2796E024A25B}"/>
          </ac:picMkLst>
        </pc:picChg>
        <pc:picChg chg="add del">
          <ac:chgData name="Niraj Devale" userId="8ef5e62ffec81797" providerId="LiveId" clId="{96484FE3-AA6F-4369-825B-FAB14715CC75}" dt="2024-03-30T17:35:39.318" v="6212" actId="478"/>
          <ac:picMkLst>
            <pc:docMk/>
            <pc:sldMk cId="2688460158" sldId="279"/>
            <ac:picMk id="5" creationId="{56300374-FD86-F3ED-F4A8-38D749CAB181}"/>
          </ac:picMkLst>
        </pc:picChg>
        <pc:picChg chg="add del mod">
          <ac:chgData name="Niraj Devale" userId="8ef5e62ffec81797" providerId="LiveId" clId="{96484FE3-AA6F-4369-825B-FAB14715CC75}" dt="2024-03-31T17:28:28.857" v="7798" actId="478"/>
          <ac:picMkLst>
            <pc:docMk/>
            <pc:sldMk cId="2688460158" sldId="279"/>
            <ac:picMk id="6" creationId="{01F4D804-4A1D-3975-AC4E-F0028CF245BF}"/>
          </ac:picMkLst>
        </pc:picChg>
        <pc:picChg chg="add del mod">
          <ac:chgData name="Niraj Devale" userId="8ef5e62ffec81797" providerId="LiveId" clId="{96484FE3-AA6F-4369-825B-FAB14715CC75}" dt="2024-04-01T15:49:44.343" v="9590" actId="478"/>
          <ac:picMkLst>
            <pc:docMk/>
            <pc:sldMk cId="2688460158" sldId="279"/>
            <ac:picMk id="7" creationId="{9B706BC6-4B88-F3AC-188E-B84258B2C671}"/>
          </ac:picMkLst>
        </pc:picChg>
        <pc:picChg chg="add del mod">
          <ac:chgData name="Niraj Devale" userId="8ef5e62ffec81797" providerId="LiveId" clId="{96484FE3-AA6F-4369-825B-FAB14715CC75}" dt="2024-03-30T17:59:06.027" v="6538" actId="21"/>
          <ac:picMkLst>
            <pc:docMk/>
            <pc:sldMk cId="2688460158" sldId="279"/>
            <ac:picMk id="8" creationId="{671318C4-ABB6-CAB0-DE53-0A197F9E6442}"/>
          </ac:picMkLst>
        </pc:picChg>
        <pc:picChg chg="add mod ord">
          <ac:chgData name="Niraj Devale" userId="8ef5e62ffec81797" providerId="LiveId" clId="{96484FE3-AA6F-4369-825B-FAB14715CC75}" dt="2024-03-30T18:14:22.633" v="7244" actId="1076"/>
          <ac:picMkLst>
            <pc:docMk/>
            <pc:sldMk cId="2688460158" sldId="279"/>
            <ac:picMk id="9" creationId="{33BB7DF0-FDAE-6E7B-02D2-B7E05EB332F3}"/>
          </ac:picMkLst>
        </pc:picChg>
        <pc:picChg chg="add del mod">
          <ac:chgData name="Niraj Devale" userId="8ef5e62ffec81797" providerId="LiveId" clId="{96484FE3-AA6F-4369-825B-FAB14715CC75}" dt="2024-03-31T16:39:15.459" v="7746" actId="478"/>
          <ac:picMkLst>
            <pc:docMk/>
            <pc:sldMk cId="2688460158" sldId="279"/>
            <ac:picMk id="1026" creationId="{17DA3B8E-72CB-EDF6-E72D-1603B5427189}"/>
          </ac:picMkLst>
        </pc:picChg>
        <pc:picChg chg="add del mod">
          <ac:chgData name="Niraj Devale" userId="8ef5e62ffec81797" providerId="LiveId" clId="{96484FE3-AA6F-4369-825B-FAB14715CC75}" dt="2024-03-31T17:27:00.534" v="7790" actId="478"/>
          <ac:picMkLst>
            <pc:docMk/>
            <pc:sldMk cId="2688460158" sldId="279"/>
            <ac:picMk id="1028" creationId="{F7FABB4F-91CE-3F75-405B-9BDA1DA05798}"/>
          </ac:picMkLst>
        </pc:picChg>
      </pc:sldChg>
      <pc:sldChg chg="addSp delSp modSp new del mod setBg">
        <pc:chgData name="Niraj Devale" userId="8ef5e62ffec81797" providerId="LiveId" clId="{96484FE3-AA6F-4369-825B-FAB14715CC75}" dt="2024-03-30T18:14:29.769" v="7251" actId="47"/>
        <pc:sldMkLst>
          <pc:docMk/>
          <pc:sldMk cId="3378246965" sldId="280"/>
        </pc:sldMkLst>
        <pc:spChg chg="mod">
          <ac:chgData name="Niraj Devale" userId="8ef5e62ffec81797" providerId="LiveId" clId="{96484FE3-AA6F-4369-825B-FAB14715CC75}" dt="2024-03-30T18:10:42.755" v="6573"/>
          <ac:spMkLst>
            <pc:docMk/>
            <pc:sldMk cId="3378246965" sldId="280"/>
            <ac:spMk id="2" creationId="{B2ABB6AA-451A-8DA9-BDBE-2F7F0269E5BA}"/>
          </ac:spMkLst>
        </pc:spChg>
        <pc:spChg chg="del">
          <ac:chgData name="Niraj Devale" userId="8ef5e62ffec81797" providerId="LiveId" clId="{96484FE3-AA6F-4369-825B-FAB14715CC75}" dt="2024-03-30T18:06:44.823" v="6556" actId="931"/>
          <ac:spMkLst>
            <pc:docMk/>
            <pc:sldMk cId="3378246965" sldId="280"/>
            <ac:spMk id="3" creationId="{7FC8BE4A-5B7C-387E-299F-2E3E40635A3B}"/>
          </ac:spMkLst>
        </pc:spChg>
        <pc:picChg chg="add mod">
          <ac:chgData name="Niraj Devale" userId="8ef5e62ffec81797" providerId="LiveId" clId="{96484FE3-AA6F-4369-825B-FAB14715CC75}" dt="2024-03-30T18:14:25.760" v="7249" actId="1076"/>
          <ac:picMkLst>
            <pc:docMk/>
            <pc:sldMk cId="3378246965" sldId="280"/>
            <ac:picMk id="5" creationId="{725517F4-33E4-71A2-2514-1659B7DA599C}"/>
          </ac:picMkLst>
        </pc:picChg>
      </pc:sldChg>
      <pc:sldChg chg="addSp delSp modSp add mod setBg">
        <pc:chgData name="Niraj Devale" userId="8ef5e62ffec81797" providerId="LiveId" clId="{96484FE3-AA6F-4369-825B-FAB14715CC75}" dt="2024-03-31T17:51:31.474" v="8021" actId="478"/>
        <pc:sldMkLst>
          <pc:docMk/>
          <pc:sldMk cId="4058381350" sldId="280"/>
        </pc:sldMkLst>
        <pc:spChg chg="mod">
          <ac:chgData name="Niraj Devale" userId="8ef5e62ffec81797" providerId="LiveId" clId="{96484FE3-AA6F-4369-825B-FAB14715CC75}" dt="2024-03-31T17:49:57.550" v="8001" actId="1076"/>
          <ac:spMkLst>
            <pc:docMk/>
            <pc:sldMk cId="4058381350" sldId="280"/>
            <ac:spMk id="3" creationId="{DD26E44A-FB13-ACCB-1FF5-811DFA6485BF}"/>
          </ac:spMkLst>
        </pc:spChg>
        <pc:picChg chg="add del mod modCrop">
          <ac:chgData name="Niraj Devale" userId="8ef5e62ffec81797" providerId="LiveId" clId="{96484FE3-AA6F-4369-825B-FAB14715CC75}" dt="2024-03-31T16:59:32.190" v="7774" actId="478"/>
          <ac:picMkLst>
            <pc:docMk/>
            <pc:sldMk cId="4058381350" sldId="280"/>
            <ac:picMk id="4" creationId="{A9E64CE9-78CE-F522-8D9E-9288856EB7DD}"/>
          </ac:picMkLst>
        </pc:picChg>
        <pc:picChg chg="add mod modCrop">
          <ac:chgData name="Niraj Devale" userId="8ef5e62ffec81797" providerId="LiveId" clId="{96484FE3-AA6F-4369-825B-FAB14715CC75}" dt="2024-03-31T17:47:43.002" v="7990" actId="732"/>
          <ac:picMkLst>
            <pc:docMk/>
            <pc:sldMk cId="4058381350" sldId="280"/>
            <ac:picMk id="6" creationId="{D4A018C8-E959-6AA4-51B8-2BD27326AAFD}"/>
          </ac:picMkLst>
        </pc:picChg>
        <pc:picChg chg="add mod modCrop">
          <ac:chgData name="Niraj Devale" userId="8ef5e62ffec81797" providerId="LiveId" clId="{96484FE3-AA6F-4369-825B-FAB14715CC75}" dt="2024-03-31T17:48:03.864" v="7994" actId="1076"/>
          <ac:picMkLst>
            <pc:docMk/>
            <pc:sldMk cId="4058381350" sldId="280"/>
            <ac:picMk id="7" creationId="{825F2F29-B6EB-0D3C-FFCD-380C68DC6C8F}"/>
          </ac:picMkLst>
        </pc:picChg>
        <pc:picChg chg="add del mod">
          <ac:chgData name="Niraj Devale" userId="8ef5e62ffec81797" providerId="LiveId" clId="{96484FE3-AA6F-4369-825B-FAB14715CC75}" dt="2024-03-31T17:51:31.474" v="8021" actId="478"/>
          <ac:picMkLst>
            <pc:docMk/>
            <pc:sldMk cId="4058381350" sldId="280"/>
            <ac:picMk id="8" creationId="{92EE9D04-7D8A-7AEE-0A22-6923FA54D504}"/>
          </ac:picMkLst>
        </pc:picChg>
        <pc:picChg chg="del">
          <ac:chgData name="Niraj Devale" userId="8ef5e62ffec81797" providerId="LiveId" clId="{96484FE3-AA6F-4369-825B-FAB14715CC75}" dt="2024-03-31T16:59:33.405" v="7775" actId="478"/>
          <ac:picMkLst>
            <pc:docMk/>
            <pc:sldMk cId="4058381350" sldId="280"/>
            <ac:picMk id="1030" creationId="{CD709887-0D24-26BA-69B1-02A3F3F0D9B2}"/>
          </ac:picMkLst>
        </pc:picChg>
        <pc:picChg chg="add del">
          <ac:chgData name="Niraj Devale" userId="8ef5e62ffec81797" providerId="LiveId" clId="{96484FE3-AA6F-4369-825B-FAB14715CC75}" dt="2024-03-31T17:36:47.320" v="7940" actId="478"/>
          <ac:picMkLst>
            <pc:docMk/>
            <pc:sldMk cId="4058381350" sldId="280"/>
            <ac:picMk id="3074" creationId="{50B352FC-BAF8-55A7-EE38-5904BCE5BE4D}"/>
          </ac:picMkLst>
        </pc:picChg>
        <pc:picChg chg="add mod">
          <ac:chgData name="Niraj Devale" userId="8ef5e62ffec81797" providerId="LiveId" clId="{96484FE3-AA6F-4369-825B-FAB14715CC75}" dt="2024-03-31T17:51:12.594" v="8018" actId="1076"/>
          <ac:picMkLst>
            <pc:docMk/>
            <pc:sldMk cId="4058381350" sldId="280"/>
            <ac:picMk id="3076" creationId="{603042D8-7743-C13A-F384-6AB1081ED314}"/>
          </ac:picMkLst>
        </pc:picChg>
        <pc:picChg chg="add mod">
          <ac:chgData name="Niraj Devale" userId="8ef5e62ffec81797" providerId="LiveId" clId="{96484FE3-AA6F-4369-825B-FAB14715CC75}" dt="2024-03-31T17:51:10.037" v="8017" actId="1076"/>
          <ac:picMkLst>
            <pc:docMk/>
            <pc:sldMk cId="4058381350" sldId="280"/>
            <ac:picMk id="3078" creationId="{5246B024-4A72-32E3-E818-B6AA80ABD40B}"/>
          </ac:picMkLst>
        </pc:picChg>
        <pc:picChg chg="add del mod">
          <ac:chgData name="Niraj Devale" userId="8ef5e62ffec81797" providerId="LiveId" clId="{96484FE3-AA6F-4369-825B-FAB14715CC75}" dt="2024-03-31T17:49:45.560" v="7997" actId="478"/>
          <ac:picMkLst>
            <pc:docMk/>
            <pc:sldMk cId="4058381350" sldId="280"/>
            <ac:picMk id="3080" creationId="{E20972DC-D886-6B08-7AA2-B143D62DB15C}"/>
          </ac:picMkLst>
        </pc:picChg>
        <pc:picChg chg="add mod">
          <ac:chgData name="Niraj Devale" userId="8ef5e62ffec81797" providerId="LiveId" clId="{96484FE3-AA6F-4369-825B-FAB14715CC75}" dt="2024-03-31T17:50:34.620" v="8008" actId="1076"/>
          <ac:picMkLst>
            <pc:docMk/>
            <pc:sldMk cId="4058381350" sldId="280"/>
            <ac:picMk id="3082" creationId="{632EDC6A-6A76-D909-EF26-FC1F97DB2909}"/>
          </ac:picMkLst>
        </pc:picChg>
        <pc:picChg chg="add mod">
          <ac:chgData name="Niraj Devale" userId="8ef5e62ffec81797" providerId="LiveId" clId="{96484FE3-AA6F-4369-825B-FAB14715CC75}" dt="2024-03-31T17:51:08.275" v="8016" actId="1076"/>
          <ac:picMkLst>
            <pc:docMk/>
            <pc:sldMk cId="4058381350" sldId="280"/>
            <ac:picMk id="3084" creationId="{D10337D5-0F92-BA34-DF46-F38D398984B6}"/>
          </ac:picMkLst>
        </pc:picChg>
      </pc:sldChg>
      <pc:sldChg chg="addSp delSp modSp add del mod setBg">
        <pc:chgData name="Niraj Devale" userId="8ef5e62ffec81797" providerId="LiveId" clId="{96484FE3-AA6F-4369-825B-FAB14715CC75}" dt="2024-03-31T17:34:54.369" v="7919" actId="47"/>
        <pc:sldMkLst>
          <pc:docMk/>
          <pc:sldMk cId="1942414628" sldId="281"/>
        </pc:sldMkLst>
        <pc:picChg chg="del">
          <ac:chgData name="Niraj Devale" userId="8ef5e62ffec81797" providerId="LiveId" clId="{96484FE3-AA6F-4369-825B-FAB14715CC75}" dt="2024-03-31T16:58:28.491" v="7768" actId="478"/>
          <ac:picMkLst>
            <pc:docMk/>
            <pc:sldMk cId="1942414628" sldId="281"/>
            <ac:picMk id="4" creationId="{A9E64CE9-78CE-F522-8D9E-9288856EB7DD}"/>
          </ac:picMkLst>
        </pc:picChg>
        <pc:picChg chg="add del mod modCrop">
          <ac:chgData name="Niraj Devale" userId="8ef5e62ffec81797" providerId="LiveId" clId="{96484FE3-AA6F-4369-825B-FAB14715CC75}" dt="2024-03-31T17:00:39.741" v="7782" actId="478"/>
          <ac:picMkLst>
            <pc:docMk/>
            <pc:sldMk cId="1942414628" sldId="281"/>
            <ac:picMk id="5" creationId="{6764F51E-6EE9-CF41-55C7-BC9DC854F68F}"/>
          </ac:picMkLst>
        </pc:picChg>
        <pc:picChg chg="del">
          <ac:chgData name="Niraj Devale" userId="8ef5e62ffec81797" providerId="LiveId" clId="{96484FE3-AA6F-4369-825B-FAB14715CC75}" dt="2024-03-31T16:58:31.770" v="7769" actId="478"/>
          <ac:picMkLst>
            <pc:docMk/>
            <pc:sldMk cId="1942414628" sldId="281"/>
            <ac:picMk id="1030" creationId="{CD709887-0D24-26BA-69B1-02A3F3F0D9B2}"/>
          </ac:picMkLst>
        </pc:picChg>
      </pc:sldChg>
      <pc:sldChg chg="modSp add del mod">
        <pc:chgData name="Niraj Devale" userId="8ef5e62ffec81797" providerId="LiveId" clId="{96484FE3-AA6F-4369-825B-FAB14715CC75}" dt="2024-03-30T18:14:24.555" v="7247"/>
        <pc:sldMkLst>
          <pc:docMk/>
          <pc:sldMk cId="2286136069" sldId="281"/>
        </pc:sldMkLst>
        <pc:picChg chg="mod">
          <ac:chgData name="Niraj Devale" userId="8ef5e62ffec81797" providerId="LiveId" clId="{96484FE3-AA6F-4369-825B-FAB14715CC75}" dt="2024-03-30T18:14:22.018" v="7241" actId="1076"/>
          <ac:picMkLst>
            <pc:docMk/>
            <pc:sldMk cId="2286136069" sldId="281"/>
            <ac:picMk id="5" creationId="{725517F4-33E4-71A2-2514-1659B7DA599C}"/>
          </ac:picMkLst>
        </pc:picChg>
      </pc:sldChg>
      <pc:sldChg chg="addSp delSp modSp new mod ord setBg">
        <pc:chgData name="Niraj Devale" userId="8ef5e62ffec81797" providerId="LiveId" clId="{96484FE3-AA6F-4369-825B-FAB14715CC75}" dt="2024-04-01T16:02:49.203" v="9713" actId="20577"/>
        <pc:sldMkLst>
          <pc:docMk/>
          <pc:sldMk cId="3826864990" sldId="281"/>
        </pc:sldMkLst>
        <pc:spChg chg="add del">
          <ac:chgData name="Niraj Devale" userId="8ef5e62ffec81797" providerId="LiveId" clId="{96484FE3-AA6F-4369-825B-FAB14715CC75}" dt="2024-03-31T17:53:13.345" v="8039" actId="478"/>
          <ac:spMkLst>
            <pc:docMk/>
            <pc:sldMk cId="3826864990" sldId="281"/>
            <ac:spMk id="2" creationId="{5B9B24DE-4007-1C1B-6E1B-4B559AE442F9}"/>
          </ac:spMkLst>
        </pc:spChg>
        <pc:spChg chg="add mod">
          <ac:chgData name="Niraj Devale" userId="8ef5e62ffec81797" providerId="LiveId" clId="{96484FE3-AA6F-4369-825B-FAB14715CC75}" dt="2024-04-01T16:00:10.701" v="9687" actId="1076"/>
          <ac:spMkLst>
            <pc:docMk/>
            <pc:sldMk cId="3826864990" sldId="281"/>
            <ac:spMk id="2" creationId="{C7C61327-004E-647F-BF2D-4D4A8C756354}"/>
          </ac:spMkLst>
        </pc:spChg>
        <pc:spChg chg="add mod">
          <ac:chgData name="Niraj Devale" userId="8ef5e62ffec81797" providerId="LiveId" clId="{96484FE3-AA6F-4369-825B-FAB14715CC75}" dt="2024-04-01T16:02:49.203" v="9713" actId="20577"/>
          <ac:spMkLst>
            <pc:docMk/>
            <pc:sldMk cId="3826864990" sldId="281"/>
            <ac:spMk id="3" creationId="{347EDE08-A35E-6C47-8686-2B2B015C84AE}"/>
          </ac:spMkLst>
        </pc:spChg>
        <pc:spChg chg="add del">
          <ac:chgData name="Niraj Devale" userId="8ef5e62ffec81797" providerId="LiveId" clId="{96484FE3-AA6F-4369-825B-FAB14715CC75}" dt="2024-03-31T17:53:13.104" v="8038" actId="478"/>
          <ac:spMkLst>
            <pc:docMk/>
            <pc:sldMk cId="3826864990" sldId="281"/>
            <ac:spMk id="3" creationId="{FAC51B8C-E4E6-1646-1905-829024B265D2}"/>
          </ac:spMkLst>
        </pc:spChg>
        <pc:spChg chg="add mod">
          <ac:chgData name="Niraj Devale" userId="8ef5e62ffec81797" providerId="LiveId" clId="{96484FE3-AA6F-4369-825B-FAB14715CC75}" dt="2024-04-01T16:00:15.218" v="9688" actId="1076"/>
          <ac:spMkLst>
            <pc:docMk/>
            <pc:sldMk cId="3826864990" sldId="281"/>
            <ac:spMk id="4" creationId="{5DDE59D7-CEFA-9D42-919E-15CE3187E52D}"/>
          </ac:spMkLst>
        </pc:spChg>
        <pc:spChg chg="add del mod">
          <ac:chgData name="Niraj Devale" userId="8ef5e62ffec81797" providerId="LiveId" clId="{96484FE3-AA6F-4369-825B-FAB14715CC75}" dt="2024-04-01T15:28:25.341" v="8966" actId="21"/>
          <ac:spMkLst>
            <pc:docMk/>
            <pc:sldMk cId="3826864990" sldId="281"/>
            <ac:spMk id="5" creationId="{C12130FD-421A-7647-2CCC-1CADE686E364}"/>
          </ac:spMkLst>
        </pc:spChg>
        <pc:spChg chg="add mod">
          <ac:chgData name="Niraj Devale" userId="8ef5e62ffec81797" providerId="LiveId" clId="{96484FE3-AA6F-4369-825B-FAB14715CC75}" dt="2024-04-01T15:59:50.391" v="9669" actId="1076"/>
          <ac:spMkLst>
            <pc:docMk/>
            <pc:sldMk cId="3826864990" sldId="281"/>
            <ac:spMk id="6" creationId="{AEBAA7B5-0DBB-3A8E-63AE-3A620E905B39}"/>
          </ac:spMkLst>
        </pc:spChg>
        <pc:spChg chg="add mod">
          <ac:chgData name="Niraj Devale" userId="8ef5e62ffec81797" providerId="LiveId" clId="{96484FE3-AA6F-4369-825B-FAB14715CC75}" dt="2024-04-01T15:16:37.669" v="8652" actId="1076"/>
          <ac:spMkLst>
            <pc:docMk/>
            <pc:sldMk cId="3826864990" sldId="281"/>
            <ac:spMk id="12" creationId="{6810095F-812C-0943-3C87-435475599B73}"/>
          </ac:spMkLst>
        </pc:spChg>
        <pc:spChg chg="add del mod">
          <ac:chgData name="Niraj Devale" userId="8ef5e62ffec81797" providerId="LiveId" clId="{96484FE3-AA6F-4369-825B-FAB14715CC75}" dt="2024-04-01T11:47:09.764" v="8353" actId="20577"/>
          <ac:spMkLst>
            <pc:docMk/>
            <pc:sldMk cId="3826864990" sldId="281"/>
            <ac:spMk id="14" creationId="{D0C01A6B-1F77-BA66-F132-A50044A65950}"/>
          </ac:spMkLst>
        </pc:spChg>
        <pc:picChg chg="add del mod modCrop">
          <ac:chgData name="Niraj Devale" userId="8ef5e62ffec81797" providerId="LiveId" clId="{96484FE3-AA6F-4369-825B-FAB14715CC75}" dt="2024-03-31T17:54:13.243" v="8046" actId="478"/>
          <ac:picMkLst>
            <pc:docMk/>
            <pc:sldMk cId="3826864990" sldId="281"/>
            <ac:picMk id="5" creationId="{ECA6E4AC-E240-4628-B18E-3853DE404E57}"/>
          </ac:picMkLst>
        </pc:picChg>
        <pc:picChg chg="add del mod">
          <ac:chgData name="Niraj Devale" userId="8ef5e62ffec81797" providerId="LiveId" clId="{96484FE3-AA6F-4369-825B-FAB14715CC75}" dt="2024-04-01T11:17:59.848" v="8178" actId="478"/>
          <ac:picMkLst>
            <pc:docMk/>
            <pc:sldMk cId="3826864990" sldId="281"/>
            <ac:picMk id="6" creationId="{8FBB55D2-F97E-CA86-6929-9B57CB7C0DBC}"/>
          </ac:picMkLst>
        </pc:picChg>
        <pc:picChg chg="add mod">
          <ac:chgData name="Niraj Devale" userId="8ef5e62ffec81797" providerId="LiveId" clId="{96484FE3-AA6F-4369-825B-FAB14715CC75}" dt="2024-04-01T11:21:30.630" v="8227" actId="1076"/>
          <ac:picMkLst>
            <pc:docMk/>
            <pc:sldMk cId="3826864990" sldId="281"/>
            <ac:picMk id="7" creationId="{96C24A62-66D9-1E9C-820C-F64FA20CB27E}"/>
          </ac:picMkLst>
        </pc:picChg>
        <pc:picChg chg="add mod">
          <ac:chgData name="Niraj Devale" userId="8ef5e62ffec81797" providerId="LiveId" clId="{96484FE3-AA6F-4369-825B-FAB14715CC75}" dt="2024-04-01T11:21:30.630" v="8227" actId="1076"/>
          <ac:picMkLst>
            <pc:docMk/>
            <pc:sldMk cId="3826864990" sldId="281"/>
            <ac:picMk id="9" creationId="{5ADD9A95-F12B-59EE-FAB4-E42262A765E2}"/>
          </ac:picMkLst>
        </pc:picChg>
        <pc:picChg chg="add del mod">
          <ac:chgData name="Niraj Devale" userId="8ef5e62ffec81797" providerId="LiveId" clId="{96484FE3-AA6F-4369-825B-FAB14715CC75}" dt="2024-04-01T11:17:59.372" v="8177" actId="478"/>
          <ac:picMkLst>
            <pc:docMk/>
            <pc:sldMk cId="3826864990" sldId="281"/>
            <ac:picMk id="10" creationId="{B7832BE6-7C53-9C7B-AF4C-6F3024661FB5}"/>
          </ac:picMkLst>
        </pc:picChg>
        <pc:picChg chg="add mod">
          <ac:chgData name="Niraj Devale" userId="8ef5e62ffec81797" providerId="LiveId" clId="{96484FE3-AA6F-4369-825B-FAB14715CC75}" dt="2024-04-01T11:21:30.630" v="8227" actId="1076"/>
          <ac:picMkLst>
            <pc:docMk/>
            <pc:sldMk cId="3826864990" sldId="281"/>
            <ac:picMk id="11" creationId="{6BA04C59-98DF-8F6F-7A14-CAA2BF029757}"/>
          </ac:picMkLst>
        </pc:picChg>
        <pc:picChg chg="add del mod">
          <ac:chgData name="Niraj Devale" userId="8ef5e62ffec81797" providerId="LiveId" clId="{96484FE3-AA6F-4369-825B-FAB14715CC75}" dt="2024-04-01T11:01:34.365" v="8075" actId="478"/>
          <ac:picMkLst>
            <pc:docMk/>
            <pc:sldMk cId="3826864990" sldId="281"/>
            <ac:picMk id="13" creationId="{7E239EE7-7037-20F3-1CF7-EE33FBBEB5D8}"/>
          </ac:picMkLst>
        </pc:picChg>
        <pc:picChg chg="add del mod">
          <ac:chgData name="Niraj Devale" userId="8ef5e62ffec81797" providerId="LiveId" clId="{96484FE3-AA6F-4369-825B-FAB14715CC75}" dt="2024-04-01T11:18:01.513" v="8179" actId="478"/>
          <ac:picMkLst>
            <pc:docMk/>
            <pc:sldMk cId="3826864990" sldId="281"/>
            <ac:picMk id="1026" creationId="{D03A6892-62B5-7672-F9A0-F66EA4D59C7E}"/>
          </ac:picMkLst>
        </pc:picChg>
        <pc:picChg chg="add del mod">
          <ac:chgData name="Niraj Devale" userId="8ef5e62ffec81797" providerId="LiveId" clId="{96484FE3-AA6F-4369-825B-FAB14715CC75}" dt="2024-04-01T11:17:58.921" v="8176" actId="478"/>
          <ac:picMkLst>
            <pc:docMk/>
            <pc:sldMk cId="3826864990" sldId="281"/>
            <ac:picMk id="1028" creationId="{F1D90A60-CEDC-C608-6BD8-24E1F4DFA3CB}"/>
          </ac:picMkLst>
        </pc:picChg>
        <pc:picChg chg="add mod">
          <ac:chgData name="Niraj Devale" userId="8ef5e62ffec81797" providerId="LiveId" clId="{96484FE3-AA6F-4369-825B-FAB14715CC75}" dt="2024-04-01T11:21:37.664" v="8228" actId="1076"/>
          <ac:picMkLst>
            <pc:docMk/>
            <pc:sldMk cId="3826864990" sldId="281"/>
            <ac:picMk id="1030" creationId="{415FEBD1-130D-4844-8CF3-3DED6B747AA9}"/>
          </ac:picMkLst>
        </pc:picChg>
      </pc:sldChg>
      <pc:sldChg chg="new del">
        <pc:chgData name="Niraj Devale" userId="8ef5e62ffec81797" providerId="LiveId" clId="{96484FE3-AA6F-4369-825B-FAB14715CC75}" dt="2024-03-31T17:27:57.589" v="7792" actId="47"/>
        <pc:sldMkLst>
          <pc:docMk/>
          <pc:sldMk cId="1082602168" sldId="282"/>
        </pc:sldMkLst>
      </pc:sldChg>
      <pc:sldChg chg="delSp modSp add mod">
        <pc:chgData name="Niraj Devale" userId="8ef5e62ffec81797" providerId="LiveId" clId="{96484FE3-AA6F-4369-825B-FAB14715CC75}" dt="2024-04-01T17:23:09.075" v="10066" actId="20577"/>
        <pc:sldMkLst>
          <pc:docMk/>
          <pc:sldMk cId="3249921989" sldId="282"/>
        </pc:sldMkLst>
        <pc:spChg chg="mod">
          <ac:chgData name="Niraj Devale" userId="8ef5e62ffec81797" providerId="LiveId" clId="{96484FE3-AA6F-4369-825B-FAB14715CC75}" dt="2024-04-01T13:49:19.220" v="8638" actId="20577"/>
          <ac:spMkLst>
            <pc:docMk/>
            <pc:sldMk cId="3249921989" sldId="282"/>
            <ac:spMk id="2" creationId="{7E7D033F-3140-6DED-361F-09F6E7680F5A}"/>
          </ac:spMkLst>
        </pc:spChg>
        <pc:spChg chg="del">
          <ac:chgData name="Niraj Devale" userId="8ef5e62ffec81797" providerId="LiveId" clId="{96484FE3-AA6F-4369-825B-FAB14715CC75}" dt="2024-04-01T13:46:39.441" v="8562" actId="478"/>
          <ac:spMkLst>
            <pc:docMk/>
            <pc:sldMk cId="3249921989" sldId="282"/>
            <ac:spMk id="19" creationId="{3DD62625-7BC3-7B92-398F-633F2820D9A6}"/>
          </ac:spMkLst>
        </pc:spChg>
        <pc:spChg chg="del">
          <ac:chgData name="Niraj Devale" userId="8ef5e62ffec81797" providerId="LiveId" clId="{96484FE3-AA6F-4369-825B-FAB14715CC75}" dt="2024-04-01T13:46:36.613" v="8560" actId="478"/>
          <ac:spMkLst>
            <pc:docMk/>
            <pc:sldMk cId="3249921989" sldId="282"/>
            <ac:spMk id="20" creationId="{46C14EEB-9FDC-3B93-BDED-AC33C214D081}"/>
          </ac:spMkLst>
        </pc:spChg>
        <pc:spChg chg="del">
          <ac:chgData name="Niraj Devale" userId="8ef5e62ffec81797" providerId="LiveId" clId="{96484FE3-AA6F-4369-825B-FAB14715CC75}" dt="2024-04-01T13:46:37.492" v="8561" actId="478"/>
          <ac:spMkLst>
            <pc:docMk/>
            <pc:sldMk cId="3249921989" sldId="282"/>
            <ac:spMk id="21" creationId="{949C43F4-EFD1-5E1B-A08A-ED6465D399A0}"/>
          </ac:spMkLst>
        </pc:spChg>
        <pc:spChg chg="mod">
          <ac:chgData name="Niraj Devale" userId="8ef5e62ffec81797" providerId="LiveId" clId="{96484FE3-AA6F-4369-825B-FAB14715CC75}" dt="2024-04-01T17:23:09.075" v="10066" actId="20577"/>
          <ac:spMkLst>
            <pc:docMk/>
            <pc:sldMk cId="3249921989" sldId="282"/>
            <ac:spMk id="23" creationId="{5E716860-ED98-A56B-0F8E-07AB45F64E51}"/>
          </ac:spMkLst>
        </pc:spChg>
        <pc:picChg chg="del">
          <ac:chgData name="Niraj Devale" userId="8ef5e62ffec81797" providerId="LiveId" clId="{96484FE3-AA6F-4369-825B-FAB14715CC75}" dt="2024-04-01T13:46:34.186" v="8557" actId="478"/>
          <ac:picMkLst>
            <pc:docMk/>
            <pc:sldMk cId="3249921989" sldId="282"/>
            <ac:picMk id="8" creationId="{EF07A661-3B4B-B595-7A55-513E2919E527}"/>
          </ac:picMkLst>
        </pc:picChg>
        <pc:picChg chg="del">
          <ac:chgData name="Niraj Devale" userId="8ef5e62ffec81797" providerId="LiveId" clId="{96484FE3-AA6F-4369-825B-FAB14715CC75}" dt="2024-04-01T13:46:34.707" v="8558" actId="478"/>
          <ac:picMkLst>
            <pc:docMk/>
            <pc:sldMk cId="3249921989" sldId="282"/>
            <ac:picMk id="14" creationId="{F593794E-7C38-986E-6E63-E449738CDEF0}"/>
          </ac:picMkLst>
        </pc:picChg>
        <pc:picChg chg="del">
          <ac:chgData name="Niraj Devale" userId="8ef5e62ffec81797" providerId="LiveId" clId="{96484FE3-AA6F-4369-825B-FAB14715CC75}" dt="2024-04-01T13:46:35.865" v="8559" actId="478"/>
          <ac:picMkLst>
            <pc:docMk/>
            <pc:sldMk cId="3249921989" sldId="282"/>
            <ac:picMk id="16" creationId="{1B0F4A43-A772-7625-B6CA-4D1DE67F03D5}"/>
          </ac:picMkLst>
        </pc:picChg>
      </pc:sldChg>
      <pc:sldChg chg="addSp delSp modSp add mod">
        <pc:chgData name="Niraj Devale" userId="8ef5e62ffec81797" providerId="LiveId" clId="{96484FE3-AA6F-4369-825B-FAB14715CC75}" dt="2024-04-01T16:50:51.787" v="9908" actId="1076"/>
        <pc:sldMkLst>
          <pc:docMk/>
          <pc:sldMk cId="1863788674" sldId="283"/>
        </pc:sldMkLst>
        <pc:spChg chg="mod">
          <ac:chgData name="Niraj Devale" userId="8ef5e62ffec81797" providerId="LiveId" clId="{96484FE3-AA6F-4369-825B-FAB14715CC75}" dt="2024-04-01T13:47:51.941" v="8620" actId="20577"/>
          <ac:spMkLst>
            <pc:docMk/>
            <pc:sldMk cId="1863788674" sldId="283"/>
            <ac:spMk id="2" creationId="{7E7D033F-3140-6DED-361F-09F6E7680F5A}"/>
          </ac:spMkLst>
        </pc:spChg>
        <pc:spChg chg="add mod">
          <ac:chgData name="Niraj Devale" userId="8ef5e62ffec81797" providerId="LiveId" clId="{96484FE3-AA6F-4369-825B-FAB14715CC75}" dt="2024-04-01T16:50:51.787" v="9908" actId="1076"/>
          <ac:spMkLst>
            <pc:docMk/>
            <pc:sldMk cId="1863788674" sldId="283"/>
            <ac:spMk id="3" creationId="{AEF75323-712E-A4F6-58E2-7AB35164CBC5}"/>
          </ac:spMkLst>
        </pc:spChg>
        <pc:spChg chg="del">
          <ac:chgData name="Niraj Devale" userId="8ef5e62ffec81797" providerId="LiveId" clId="{96484FE3-AA6F-4369-825B-FAB14715CC75}" dt="2024-04-01T13:46:46.752" v="8564" actId="478"/>
          <ac:spMkLst>
            <pc:docMk/>
            <pc:sldMk cId="1863788674" sldId="283"/>
            <ac:spMk id="23" creationId="{5E716860-ED98-A56B-0F8E-07AB45F64E51}"/>
          </ac:spMkLst>
        </pc:spChg>
      </pc:sldChg>
      <pc:sldMasterChg chg="setBg modSldLayout">
        <pc:chgData name="Niraj Devale" userId="8ef5e62ffec81797" providerId="LiveId" clId="{96484FE3-AA6F-4369-825B-FAB14715CC75}" dt="2024-03-31T17:34:44.782" v="7918"/>
        <pc:sldMasterMkLst>
          <pc:docMk/>
          <pc:sldMasterMk cId="1398142125" sldId="2147483648"/>
        </pc:sldMasterMkLst>
        <pc:sldLayoutChg chg="setBg">
          <pc:chgData name="Niraj Devale" userId="8ef5e62ffec81797" providerId="LiveId" clId="{96484FE3-AA6F-4369-825B-FAB14715CC75}" dt="2024-03-31T17:34:44.782" v="7918"/>
          <pc:sldLayoutMkLst>
            <pc:docMk/>
            <pc:sldMasterMk cId="1398142125" sldId="2147483648"/>
            <pc:sldLayoutMk cId="2708835086" sldId="2147483649"/>
          </pc:sldLayoutMkLst>
        </pc:sldLayoutChg>
        <pc:sldLayoutChg chg="setBg">
          <pc:chgData name="Niraj Devale" userId="8ef5e62ffec81797" providerId="LiveId" clId="{96484FE3-AA6F-4369-825B-FAB14715CC75}" dt="2024-03-31T17:34:44.782" v="7918"/>
          <pc:sldLayoutMkLst>
            <pc:docMk/>
            <pc:sldMasterMk cId="1398142125" sldId="2147483648"/>
            <pc:sldLayoutMk cId="3235330628" sldId="2147483650"/>
          </pc:sldLayoutMkLst>
        </pc:sldLayoutChg>
        <pc:sldLayoutChg chg="setBg">
          <pc:chgData name="Niraj Devale" userId="8ef5e62ffec81797" providerId="LiveId" clId="{96484FE3-AA6F-4369-825B-FAB14715CC75}" dt="2024-03-31T17:34:44.782" v="7918"/>
          <pc:sldLayoutMkLst>
            <pc:docMk/>
            <pc:sldMasterMk cId="1398142125" sldId="2147483648"/>
            <pc:sldLayoutMk cId="3294539435" sldId="2147483651"/>
          </pc:sldLayoutMkLst>
        </pc:sldLayoutChg>
        <pc:sldLayoutChg chg="setBg">
          <pc:chgData name="Niraj Devale" userId="8ef5e62ffec81797" providerId="LiveId" clId="{96484FE3-AA6F-4369-825B-FAB14715CC75}" dt="2024-03-31T17:34:44.782" v="7918"/>
          <pc:sldLayoutMkLst>
            <pc:docMk/>
            <pc:sldMasterMk cId="1398142125" sldId="2147483648"/>
            <pc:sldLayoutMk cId="1779402339" sldId="2147483652"/>
          </pc:sldLayoutMkLst>
        </pc:sldLayoutChg>
        <pc:sldLayoutChg chg="setBg">
          <pc:chgData name="Niraj Devale" userId="8ef5e62ffec81797" providerId="LiveId" clId="{96484FE3-AA6F-4369-825B-FAB14715CC75}" dt="2024-03-31T17:34:44.782" v="7918"/>
          <pc:sldLayoutMkLst>
            <pc:docMk/>
            <pc:sldMasterMk cId="1398142125" sldId="2147483648"/>
            <pc:sldLayoutMk cId="904272217" sldId="2147483653"/>
          </pc:sldLayoutMkLst>
        </pc:sldLayoutChg>
        <pc:sldLayoutChg chg="setBg">
          <pc:chgData name="Niraj Devale" userId="8ef5e62ffec81797" providerId="LiveId" clId="{96484FE3-AA6F-4369-825B-FAB14715CC75}" dt="2024-03-31T17:34:44.782" v="7918"/>
          <pc:sldLayoutMkLst>
            <pc:docMk/>
            <pc:sldMasterMk cId="1398142125" sldId="2147483648"/>
            <pc:sldLayoutMk cId="2139159569" sldId="2147483654"/>
          </pc:sldLayoutMkLst>
        </pc:sldLayoutChg>
        <pc:sldLayoutChg chg="setBg">
          <pc:chgData name="Niraj Devale" userId="8ef5e62ffec81797" providerId="LiveId" clId="{96484FE3-AA6F-4369-825B-FAB14715CC75}" dt="2024-03-31T17:34:44.782" v="7918"/>
          <pc:sldLayoutMkLst>
            <pc:docMk/>
            <pc:sldMasterMk cId="1398142125" sldId="2147483648"/>
            <pc:sldLayoutMk cId="2372453686" sldId="2147483655"/>
          </pc:sldLayoutMkLst>
        </pc:sldLayoutChg>
        <pc:sldLayoutChg chg="setBg">
          <pc:chgData name="Niraj Devale" userId="8ef5e62ffec81797" providerId="LiveId" clId="{96484FE3-AA6F-4369-825B-FAB14715CC75}" dt="2024-03-31T17:34:44.782" v="7918"/>
          <pc:sldLayoutMkLst>
            <pc:docMk/>
            <pc:sldMasterMk cId="1398142125" sldId="2147483648"/>
            <pc:sldLayoutMk cId="2916941262" sldId="2147483656"/>
          </pc:sldLayoutMkLst>
        </pc:sldLayoutChg>
        <pc:sldLayoutChg chg="setBg">
          <pc:chgData name="Niraj Devale" userId="8ef5e62ffec81797" providerId="LiveId" clId="{96484FE3-AA6F-4369-825B-FAB14715CC75}" dt="2024-03-31T17:34:44.782" v="7918"/>
          <pc:sldLayoutMkLst>
            <pc:docMk/>
            <pc:sldMasterMk cId="1398142125" sldId="2147483648"/>
            <pc:sldLayoutMk cId="3352473664" sldId="2147483657"/>
          </pc:sldLayoutMkLst>
        </pc:sldLayoutChg>
        <pc:sldLayoutChg chg="setBg">
          <pc:chgData name="Niraj Devale" userId="8ef5e62ffec81797" providerId="LiveId" clId="{96484FE3-AA6F-4369-825B-FAB14715CC75}" dt="2024-03-31T17:34:44.782" v="7918"/>
          <pc:sldLayoutMkLst>
            <pc:docMk/>
            <pc:sldMasterMk cId="1398142125" sldId="2147483648"/>
            <pc:sldLayoutMk cId="1690939069" sldId="2147483658"/>
          </pc:sldLayoutMkLst>
        </pc:sldLayoutChg>
        <pc:sldLayoutChg chg="setBg">
          <pc:chgData name="Niraj Devale" userId="8ef5e62ffec81797" providerId="LiveId" clId="{96484FE3-AA6F-4369-825B-FAB14715CC75}" dt="2024-03-31T17:34:44.782" v="7918"/>
          <pc:sldLayoutMkLst>
            <pc:docMk/>
            <pc:sldMasterMk cId="1398142125" sldId="2147483648"/>
            <pc:sldLayoutMk cId="298462200" sldId="214748365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i="0" u="none" dirty="0">
                <a:latin typeface="+mn-lt"/>
              </a:rPr>
              <a:t>Revenue In</a:t>
            </a:r>
            <a:r>
              <a:rPr lang="en-US" sz="1600" b="1" i="0" u="none" baseline="0" dirty="0">
                <a:latin typeface="+mn-lt"/>
              </a:rPr>
              <a:t> ₹ million</a:t>
            </a:r>
            <a:endParaRPr lang="en-US" sz="1600" b="1" i="0" u="none" dirty="0">
              <a:latin typeface="+mn-l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Revenue</c:v>
                </c:pt>
              </c:strCache>
            </c:strRef>
          </c:tx>
          <c:spPr>
            <a:solidFill>
              <a:srgbClr val="EE548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2019-2020</c:v>
                </c:pt>
                <c:pt idx="1">
                  <c:v>2020-2021</c:v>
                </c:pt>
                <c:pt idx="2">
                  <c:v>2021-2022</c:v>
                </c:pt>
                <c:pt idx="3">
                  <c:v>2022-2023</c:v>
                </c:pt>
              </c:strCache>
            </c:strRef>
          </c:cat>
          <c:val>
            <c:numRef>
              <c:f>Sheet1!$B$2:$B$5</c:f>
              <c:numCache>
                <c:formatCode>#,##0</c:formatCode>
                <c:ptCount val="4"/>
                <c:pt idx="0">
                  <c:v>17780</c:v>
                </c:pt>
                <c:pt idx="1">
                  <c:v>24409</c:v>
                </c:pt>
                <c:pt idx="2">
                  <c:v>37739</c:v>
                </c:pt>
                <c:pt idx="3">
                  <c:v>51438</c:v>
                </c:pt>
              </c:numCache>
            </c:numRef>
          </c:val>
          <c:extLst>
            <c:ext xmlns:c16="http://schemas.microsoft.com/office/drawing/2014/chart" uri="{C3380CC4-5D6E-409C-BE32-E72D297353CC}">
              <c16:uniqueId val="{00000000-43B2-4410-9D0B-5C182F62AA8A}"/>
            </c:ext>
          </c:extLst>
        </c:ser>
        <c:dLbls>
          <c:dLblPos val="outEnd"/>
          <c:showLegendKey val="0"/>
          <c:showVal val="1"/>
          <c:showCatName val="0"/>
          <c:showSerName val="0"/>
          <c:showPercent val="0"/>
          <c:showBubbleSize val="0"/>
        </c:dLbls>
        <c:gapWidth val="219"/>
        <c:overlap val="-27"/>
        <c:axId val="539840975"/>
        <c:axId val="539845775"/>
      </c:barChart>
      <c:catAx>
        <c:axId val="5398409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39845775"/>
        <c:crosses val="autoZero"/>
        <c:auto val="1"/>
        <c:lblAlgn val="ctr"/>
        <c:lblOffset val="100"/>
        <c:noMultiLvlLbl val="0"/>
      </c:catAx>
      <c:valAx>
        <c:axId val="539845775"/>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398409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i="0" dirty="0">
                <a:latin typeface="+mn-lt"/>
              </a:rPr>
              <a:t>EBITDA</a:t>
            </a:r>
            <a:r>
              <a:rPr lang="en-US" sz="1600" b="1" i="0" baseline="0" dirty="0">
                <a:latin typeface="+mn-lt"/>
              </a:rPr>
              <a:t> Margin (%)</a:t>
            </a:r>
            <a:endParaRPr lang="en-US" sz="1600" b="1" i="0" dirty="0">
              <a:latin typeface="+mn-l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EE548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2019-2020</c:v>
                </c:pt>
                <c:pt idx="1">
                  <c:v>2020-2021</c:v>
                </c:pt>
                <c:pt idx="2">
                  <c:v>2021-2022</c:v>
                </c:pt>
                <c:pt idx="3">
                  <c:v>2022-2023</c:v>
                </c:pt>
              </c:strCache>
            </c:strRef>
          </c:cat>
          <c:val>
            <c:numRef>
              <c:f>Sheet1!$B$2:$B$5</c:f>
              <c:numCache>
                <c:formatCode>General</c:formatCode>
                <c:ptCount val="4"/>
                <c:pt idx="0">
                  <c:v>4.7</c:v>
                </c:pt>
                <c:pt idx="1">
                  <c:v>6.4</c:v>
                </c:pt>
                <c:pt idx="2">
                  <c:v>4.3</c:v>
                </c:pt>
                <c:pt idx="3">
                  <c:v>5</c:v>
                </c:pt>
              </c:numCache>
            </c:numRef>
          </c:val>
          <c:extLst>
            <c:ext xmlns:c16="http://schemas.microsoft.com/office/drawing/2014/chart" uri="{C3380CC4-5D6E-409C-BE32-E72D297353CC}">
              <c16:uniqueId val="{00000000-687C-45F0-BE2D-96A34B601E2E}"/>
            </c:ext>
          </c:extLst>
        </c:ser>
        <c:dLbls>
          <c:dLblPos val="outEnd"/>
          <c:showLegendKey val="0"/>
          <c:showVal val="1"/>
          <c:showCatName val="0"/>
          <c:showSerName val="0"/>
          <c:showPercent val="0"/>
          <c:showBubbleSize val="0"/>
        </c:dLbls>
        <c:gapWidth val="219"/>
        <c:overlap val="-27"/>
        <c:axId val="1031288063"/>
        <c:axId val="1031288543"/>
      </c:barChart>
      <c:catAx>
        <c:axId val="1031288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031288543"/>
        <c:crosses val="autoZero"/>
        <c:auto val="1"/>
        <c:lblAlgn val="ctr"/>
        <c:lblOffset val="100"/>
        <c:noMultiLvlLbl val="0"/>
      </c:catAx>
      <c:valAx>
        <c:axId val="1031288543"/>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0312880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i="0" dirty="0">
                <a:latin typeface="+mn-lt"/>
              </a:rPr>
              <a:t>YoY</a:t>
            </a:r>
            <a:r>
              <a:rPr lang="en-US" sz="1600" b="1" i="0" baseline="0" dirty="0">
                <a:latin typeface="+mn-lt"/>
              </a:rPr>
              <a:t> Growth (%)</a:t>
            </a:r>
            <a:endParaRPr lang="en-US" sz="1600" b="1" i="0" dirty="0">
              <a:latin typeface="+mn-l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rgbClr val="EE5485"/>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2019-2020 to 2020-2021</c:v>
                </c:pt>
                <c:pt idx="1">
                  <c:v>2020-2021-2021-2022</c:v>
                </c:pt>
                <c:pt idx="2">
                  <c:v>2021-2022 to 2022-2023</c:v>
                </c:pt>
              </c:strCache>
            </c:strRef>
          </c:cat>
          <c:val>
            <c:numRef>
              <c:f>Sheet1!$B$2:$B$4</c:f>
              <c:numCache>
                <c:formatCode>General</c:formatCode>
                <c:ptCount val="3"/>
                <c:pt idx="0">
                  <c:v>37.299999999999997</c:v>
                </c:pt>
                <c:pt idx="1">
                  <c:v>54.6</c:v>
                </c:pt>
                <c:pt idx="2">
                  <c:v>36.299999999999997</c:v>
                </c:pt>
              </c:numCache>
            </c:numRef>
          </c:val>
          <c:smooth val="0"/>
          <c:extLst>
            <c:ext xmlns:c16="http://schemas.microsoft.com/office/drawing/2014/chart" uri="{C3380CC4-5D6E-409C-BE32-E72D297353CC}">
              <c16:uniqueId val="{00000000-A397-48A4-889E-04EECE0D13C2}"/>
            </c:ext>
          </c:extLst>
        </c:ser>
        <c:dLbls>
          <c:dLblPos val="t"/>
          <c:showLegendKey val="0"/>
          <c:showVal val="1"/>
          <c:showCatName val="0"/>
          <c:showSerName val="0"/>
          <c:showPercent val="0"/>
          <c:showBubbleSize val="0"/>
        </c:dLbls>
        <c:smooth val="0"/>
        <c:axId val="164006528"/>
        <c:axId val="164007968"/>
      </c:lineChart>
      <c:catAx>
        <c:axId val="164006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64007968"/>
        <c:crosses val="autoZero"/>
        <c:auto val="0"/>
        <c:lblAlgn val="ctr"/>
        <c:lblOffset val="100"/>
        <c:noMultiLvlLbl val="0"/>
      </c:catAx>
      <c:valAx>
        <c:axId val="1640079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640065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600" b="1" dirty="0"/>
              <a:t>Profits </a:t>
            </a:r>
            <a:r>
              <a:rPr lang="en-US" sz="1600" b="1" i="0" u="none" strike="noStrike" kern="1200" spc="0" baseline="0" dirty="0">
                <a:solidFill>
                  <a:prstClr val="black">
                    <a:lumMod val="65000"/>
                    <a:lumOff val="35000"/>
                  </a:prstClr>
                </a:solidFill>
              </a:rPr>
              <a:t>In ₹ million</a:t>
            </a:r>
            <a:r>
              <a:rPr lang="en-IN" sz="1600" b="1" dirty="0"/>
              <a:t> </a:t>
            </a:r>
          </a:p>
        </c:rich>
      </c:tx>
      <c:layout>
        <c:manualLayout>
          <c:xMode val="edge"/>
          <c:yMode val="edge"/>
          <c:x val="0.42802685481458325"/>
          <c:y val="9.1453769381506236E-4"/>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284577910848921"/>
          <c:y val="5.4015561117966834E-2"/>
          <c:w val="0.852094783545292"/>
          <c:h val="0.7767558480503598"/>
        </c:manualLayout>
      </c:layout>
      <c:barChart>
        <c:barDir val="bar"/>
        <c:grouping val="clustered"/>
        <c:varyColors val="0"/>
        <c:ser>
          <c:idx val="0"/>
          <c:order val="0"/>
          <c:tx>
            <c:strRef>
              <c:f>Sheet1!$B$1</c:f>
              <c:strCache>
                <c:ptCount val="1"/>
                <c:pt idx="0">
                  <c:v>Gross Profit</c:v>
                </c:pt>
              </c:strCache>
            </c:strRef>
          </c:tx>
          <c:spPr>
            <a:solidFill>
              <a:srgbClr val="EE5485"/>
            </a:solidFill>
            <a:ln>
              <a:noFill/>
            </a:ln>
            <a:effectLst/>
          </c:spPr>
          <c:invertIfNegative val="0"/>
          <c:cat>
            <c:strRef>
              <c:f>Sheet1!$A$2:$A$5</c:f>
              <c:strCache>
                <c:ptCount val="4"/>
                <c:pt idx="0">
                  <c:v>2019-2020</c:v>
                </c:pt>
                <c:pt idx="1">
                  <c:v>2020-2021</c:v>
                </c:pt>
                <c:pt idx="2">
                  <c:v>2021-2022</c:v>
                </c:pt>
                <c:pt idx="3">
                  <c:v>2022-2023</c:v>
                </c:pt>
              </c:strCache>
            </c:strRef>
          </c:cat>
          <c:val>
            <c:numRef>
              <c:f>Sheet1!$B$2:$B$5</c:f>
              <c:numCache>
                <c:formatCode>General</c:formatCode>
                <c:ptCount val="4"/>
                <c:pt idx="0">
                  <c:v>16046</c:v>
                </c:pt>
                <c:pt idx="1">
                  <c:v>9483</c:v>
                </c:pt>
                <c:pt idx="2">
                  <c:v>16439</c:v>
                </c:pt>
                <c:pt idx="3">
                  <c:v>22781</c:v>
                </c:pt>
              </c:numCache>
            </c:numRef>
          </c:val>
          <c:extLst>
            <c:ext xmlns:c16="http://schemas.microsoft.com/office/drawing/2014/chart" uri="{C3380CC4-5D6E-409C-BE32-E72D297353CC}">
              <c16:uniqueId val="{00000000-73A6-4451-8F1D-AFD1FE8E92D5}"/>
            </c:ext>
          </c:extLst>
        </c:ser>
        <c:ser>
          <c:idx val="2"/>
          <c:order val="2"/>
          <c:tx>
            <c:strRef>
              <c:f>Sheet1!$D$1</c:f>
              <c:strCache>
                <c:ptCount val="1"/>
                <c:pt idx="0">
                  <c:v>PBT</c:v>
                </c:pt>
              </c:strCache>
            </c:strRef>
          </c:tx>
          <c:spPr>
            <a:solidFill>
              <a:srgbClr val="F2859D"/>
            </a:solidFill>
            <a:ln>
              <a:noFill/>
            </a:ln>
            <a:effectLst/>
          </c:spPr>
          <c:invertIfNegative val="0"/>
          <c:cat>
            <c:strRef>
              <c:f>Sheet1!$A$2:$A$5</c:f>
              <c:strCache>
                <c:ptCount val="4"/>
                <c:pt idx="0">
                  <c:v>2019-2020</c:v>
                </c:pt>
                <c:pt idx="1">
                  <c:v>2020-2021</c:v>
                </c:pt>
                <c:pt idx="2">
                  <c:v>2021-2022</c:v>
                </c:pt>
                <c:pt idx="3">
                  <c:v>2022-2023</c:v>
                </c:pt>
              </c:strCache>
            </c:strRef>
          </c:cat>
          <c:val>
            <c:numRef>
              <c:f>Sheet1!$D$2:$D$5</c:f>
              <c:numCache>
                <c:formatCode>#,##0.00</c:formatCode>
                <c:ptCount val="4"/>
                <c:pt idx="0" formatCode="General">
                  <c:v>-145.33000000000001</c:v>
                </c:pt>
                <c:pt idx="1">
                  <c:v>661.24099999999999</c:v>
                </c:pt>
                <c:pt idx="2" formatCode="General">
                  <c:v>473.06</c:v>
                </c:pt>
                <c:pt idx="3" formatCode="General">
                  <c:v>383.95</c:v>
                </c:pt>
              </c:numCache>
            </c:numRef>
          </c:val>
          <c:extLst>
            <c:ext xmlns:c16="http://schemas.microsoft.com/office/drawing/2014/chart" uri="{C3380CC4-5D6E-409C-BE32-E72D297353CC}">
              <c16:uniqueId val="{00000002-73A6-4451-8F1D-AFD1FE8E92D5}"/>
            </c:ext>
          </c:extLst>
        </c:ser>
        <c:ser>
          <c:idx val="1"/>
          <c:order val="1"/>
          <c:tx>
            <c:strRef>
              <c:f>Sheet1!$C$1</c:f>
              <c:strCache>
                <c:ptCount val="1"/>
                <c:pt idx="0">
                  <c:v>Net Profit</c:v>
                </c:pt>
              </c:strCache>
            </c:strRef>
          </c:tx>
          <c:spPr>
            <a:solidFill>
              <a:srgbClr val="F9CECC"/>
            </a:solidFill>
            <a:ln>
              <a:noFill/>
            </a:ln>
            <a:effectLst/>
          </c:spPr>
          <c:invertIfNegative val="0"/>
          <c:cat>
            <c:strRef>
              <c:f>Sheet1!$A$2:$A$5</c:f>
              <c:strCache>
                <c:ptCount val="4"/>
                <c:pt idx="0">
                  <c:v>2019-2020</c:v>
                </c:pt>
                <c:pt idx="1">
                  <c:v>2020-2021</c:v>
                </c:pt>
                <c:pt idx="2">
                  <c:v>2021-2022</c:v>
                </c:pt>
                <c:pt idx="3">
                  <c:v>2022-2023</c:v>
                </c:pt>
              </c:strCache>
            </c:strRef>
          </c:cat>
          <c:val>
            <c:numRef>
              <c:f>Sheet1!$C$2:$C$5</c:f>
              <c:numCache>
                <c:formatCode>General</c:formatCode>
                <c:ptCount val="4"/>
                <c:pt idx="0" formatCode="#,##0.00">
                  <c:v>-230</c:v>
                </c:pt>
                <c:pt idx="1">
                  <c:v>616.48</c:v>
                </c:pt>
                <c:pt idx="2">
                  <c:v>412.88</c:v>
                </c:pt>
                <c:pt idx="3">
                  <c:v>248.21</c:v>
                </c:pt>
              </c:numCache>
            </c:numRef>
          </c:val>
          <c:extLst>
            <c:ext xmlns:c16="http://schemas.microsoft.com/office/drawing/2014/chart" uri="{C3380CC4-5D6E-409C-BE32-E72D297353CC}">
              <c16:uniqueId val="{00000001-73A6-4451-8F1D-AFD1FE8E92D5}"/>
            </c:ext>
          </c:extLst>
        </c:ser>
        <c:dLbls>
          <c:showLegendKey val="0"/>
          <c:showVal val="0"/>
          <c:showCatName val="0"/>
          <c:showSerName val="0"/>
          <c:showPercent val="0"/>
          <c:showBubbleSize val="0"/>
        </c:dLbls>
        <c:gapWidth val="219"/>
        <c:axId val="542386399"/>
        <c:axId val="542387839"/>
      </c:barChart>
      <c:catAx>
        <c:axId val="542386399"/>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t" anchorCtr="0"/>
          <a:lstStyle/>
          <a:p>
            <a:pPr>
              <a:defRPr sz="1197" b="1" i="0" u="none" strike="noStrike" kern="1200" baseline="0">
                <a:solidFill>
                  <a:schemeClr val="tx1">
                    <a:lumMod val="65000"/>
                    <a:lumOff val="35000"/>
                  </a:schemeClr>
                </a:solidFill>
                <a:latin typeface="+mn-lt"/>
                <a:ea typeface="+mn-ea"/>
                <a:cs typeface="+mn-cs"/>
              </a:defRPr>
            </a:pPr>
            <a:endParaRPr lang="en-US"/>
          </a:p>
        </c:txPr>
        <c:crossAx val="542387839"/>
        <c:crosses val="autoZero"/>
        <c:auto val="1"/>
        <c:lblAlgn val="ctr"/>
        <c:lblOffset val="100"/>
        <c:noMultiLvlLbl val="0"/>
      </c:catAx>
      <c:valAx>
        <c:axId val="542387839"/>
        <c:scaling>
          <c:orientation val="minMax"/>
          <c:min val="-500"/>
        </c:scaling>
        <c:delete val="0"/>
        <c:axPos val="b"/>
        <c:numFmt formatCode="General" sourceLinked="1"/>
        <c:majorTickMark val="none"/>
        <c:minorTickMark val="none"/>
        <c:tickLblPos val="nextTo"/>
        <c:spPr>
          <a:noFill/>
          <a:ln>
            <a:solidFill>
              <a:schemeClr val="accent1"/>
            </a:solid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54238639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dirty="0"/>
              <a:t>Ratios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Debt to Equity</c:v>
                </c:pt>
              </c:strCache>
            </c:strRef>
          </c:tx>
          <c:spPr>
            <a:ln w="28575" cap="rnd">
              <a:solidFill>
                <a:srgbClr val="EE5485"/>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2019-2020</c:v>
                </c:pt>
                <c:pt idx="1">
                  <c:v>2020-2021</c:v>
                </c:pt>
                <c:pt idx="2">
                  <c:v>2021-2022</c:v>
                </c:pt>
                <c:pt idx="3">
                  <c:v>2022-2023</c:v>
                </c:pt>
              </c:strCache>
            </c:strRef>
          </c:cat>
          <c:val>
            <c:numRef>
              <c:f>Sheet1!$B$2:$B$5</c:f>
              <c:numCache>
                <c:formatCode>General</c:formatCode>
                <c:ptCount val="4"/>
                <c:pt idx="0">
                  <c:v>0.51</c:v>
                </c:pt>
                <c:pt idx="1">
                  <c:v>0.21</c:v>
                </c:pt>
                <c:pt idx="2">
                  <c:v>0.2</c:v>
                </c:pt>
                <c:pt idx="3">
                  <c:v>0.2</c:v>
                </c:pt>
              </c:numCache>
            </c:numRef>
          </c:val>
          <c:smooth val="0"/>
          <c:extLst>
            <c:ext xmlns:c16="http://schemas.microsoft.com/office/drawing/2014/chart" uri="{C3380CC4-5D6E-409C-BE32-E72D297353CC}">
              <c16:uniqueId val="{00000000-1120-458B-81FA-446948E0776F}"/>
            </c:ext>
          </c:extLst>
        </c:ser>
        <c:ser>
          <c:idx val="1"/>
          <c:order val="1"/>
          <c:tx>
            <c:strRef>
              <c:f>Sheet1!$C$1</c:f>
              <c:strCache>
                <c:ptCount val="1"/>
                <c:pt idx="0">
                  <c:v>Current </c:v>
                </c:pt>
              </c:strCache>
            </c:strRef>
          </c:tx>
          <c:spPr>
            <a:ln w="28575" cap="rnd">
              <a:solidFill>
                <a:srgbClr val="F2859D"/>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2019-2020</c:v>
                </c:pt>
                <c:pt idx="1">
                  <c:v>2020-2021</c:v>
                </c:pt>
                <c:pt idx="2">
                  <c:v>2021-2022</c:v>
                </c:pt>
                <c:pt idx="3">
                  <c:v>2022-2023</c:v>
                </c:pt>
              </c:strCache>
            </c:strRef>
          </c:cat>
          <c:val>
            <c:numRef>
              <c:f>Sheet1!$C$2:$C$5</c:f>
              <c:numCache>
                <c:formatCode>General</c:formatCode>
                <c:ptCount val="4"/>
                <c:pt idx="0">
                  <c:v>0.95</c:v>
                </c:pt>
                <c:pt idx="1">
                  <c:v>1.4</c:v>
                </c:pt>
                <c:pt idx="2">
                  <c:v>2</c:v>
                </c:pt>
                <c:pt idx="3">
                  <c:v>1.6</c:v>
                </c:pt>
              </c:numCache>
            </c:numRef>
          </c:val>
          <c:smooth val="0"/>
          <c:extLst>
            <c:ext xmlns:c16="http://schemas.microsoft.com/office/drawing/2014/chart" uri="{C3380CC4-5D6E-409C-BE32-E72D297353CC}">
              <c16:uniqueId val="{00000003-1120-458B-81FA-446948E0776F}"/>
            </c:ext>
          </c:extLst>
        </c:ser>
        <c:dLbls>
          <c:dLblPos val="t"/>
          <c:showLegendKey val="0"/>
          <c:showVal val="1"/>
          <c:showCatName val="0"/>
          <c:showSerName val="0"/>
          <c:showPercent val="0"/>
          <c:showBubbleSize val="0"/>
        </c:dLbls>
        <c:smooth val="0"/>
        <c:axId val="1271296415"/>
        <c:axId val="1271306015"/>
      </c:lineChart>
      <c:catAx>
        <c:axId val="12712964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271306015"/>
        <c:crosses val="autoZero"/>
        <c:auto val="1"/>
        <c:lblAlgn val="ctr"/>
        <c:lblOffset val="100"/>
        <c:noMultiLvlLbl val="0"/>
      </c:catAx>
      <c:valAx>
        <c:axId val="127130601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2712964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600" b="1" dirty="0"/>
              <a:t>Segment wise Revenue</a:t>
            </a:r>
          </a:p>
        </c:rich>
      </c:tx>
      <c:layout>
        <c:manualLayout>
          <c:xMode val="edge"/>
          <c:yMode val="edge"/>
          <c:x val="0.27413379165820034"/>
          <c:y val="2.478620273747670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2075958991758675E-2"/>
          <c:y val="3.0177364472003462E-2"/>
          <c:w val="0.77013455475863812"/>
          <c:h val="0.81670528932669229"/>
        </c:manualLayout>
      </c:layout>
      <c:barChart>
        <c:barDir val="col"/>
        <c:grouping val="clustered"/>
        <c:varyColors val="0"/>
        <c:ser>
          <c:idx val="0"/>
          <c:order val="0"/>
          <c:tx>
            <c:strRef>
              <c:f>Sheet1!$B$1</c:f>
              <c:strCache>
                <c:ptCount val="1"/>
                <c:pt idx="0">
                  <c:v>Beauty &amp; Personal Care</c:v>
                </c:pt>
              </c:strCache>
            </c:strRef>
          </c:tx>
          <c:spPr>
            <a:solidFill>
              <a:srgbClr val="EE548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2020-2021</c:v>
                </c:pt>
                <c:pt idx="1">
                  <c:v>2021-2022</c:v>
                </c:pt>
                <c:pt idx="2">
                  <c:v>2022-2023</c:v>
                </c:pt>
              </c:strCache>
            </c:strRef>
          </c:cat>
          <c:val>
            <c:numRef>
              <c:f>Sheet1!$B$2:$B$4</c:f>
              <c:numCache>
                <c:formatCode>General</c:formatCode>
                <c:ptCount val="3"/>
                <c:pt idx="0">
                  <c:v>22836</c:v>
                </c:pt>
                <c:pt idx="1">
                  <c:v>33997</c:v>
                </c:pt>
                <c:pt idx="2">
                  <c:v>44820</c:v>
                </c:pt>
              </c:numCache>
            </c:numRef>
          </c:val>
          <c:extLst>
            <c:ext xmlns:c16="http://schemas.microsoft.com/office/drawing/2014/chart" uri="{C3380CC4-5D6E-409C-BE32-E72D297353CC}">
              <c16:uniqueId val="{00000000-13F8-47EE-A545-B61386DE349A}"/>
            </c:ext>
          </c:extLst>
        </c:ser>
        <c:ser>
          <c:idx val="1"/>
          <c:order val="1"/>
          <c:tx>
            <c:strRef>
              <c:f>Sheet1!$C$1</c:f>
              <c:strCache>
                <c:ptCount val="1"/>
                <c:pt idx="0">
                  <c:v>Fashion</c:v>
                </c:pt>
              </c:strCache>
            </c:strRef>
          </c:tx>
          <c:spPr>
            <a:solidFill>
              <a:srgbClr val="F2859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2020-2021</c:v>
                </c:pt>
                <c:pt idx="1">
                  <c:v>2021-2022</c:v>
                </c:pt>
                <c:pt idx="2">
                  <c:v>2022-2023</c:v>
                </c:pt>
              </c:strCache>
            </c:strRef>
          </c:cat>
          <c:val>
            <c:numRef>
              <c:f>Sheet1!$C$2:$C$4</c:f>
              <c:numCache>
                <c:formatCode>General</c:formatCode>
                <c:ptCount val="3"/>
                <c:pt idx="0">
                  <c:v>1438</c:v>
                </c:pt>
                <c:pt idx="1">
                  <c:v>3254</c:v>
                </c:pt>
                <c:pt idx="2">
                  <c:v>4347</c:v>
                </c:pt>
              </c:numCache>
            </c:numRef>
          </c:val>
          <c:extLst>
            <c:ext xmlns:c16="http://schemas.microsoft.com/office/drawing/2014/chart" uri="{C3380CC4-5D6E-409C-BE32-E72D297353CC}">
              <c16:uniqueId val="{00000001-13F8-47EE-A545-B61386DE349A}"/>
            </c:ext>
          </c:extLst>
        </c:ser>
        <c:ser>
          <c:idx val="2"/>
          <c:order val="2"/>
          <c:tx>
            <c:strRef>
              <c:f>Sheet1!$D$1</c:f>
              <c:strCache>
                <c:ptCount val="1"/>
                <c:pt idx="0">
                  <c:v>Others</c:v>
                </c:pt>
              </c:strCache>
            </c:strRef>
          </c:tx>
          <c:spPr>
            <a:solidFill>
              <a:srgbClr val="F9CEC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2020-2021</c:v>
                </c:pt>
                <c:pt idx="1">
                  <c:v>2021-2022</c:v>
                </c:pt>
                <c:pt idx="2">
                  <c:v>2022-2023</c:v>
                </c:pt>
              </c:strCache>
            </c:strRef>
          </c:cat>
          <c:val>
            <c:numRef>
              <c:f>Sheet1!$D$2:$D$4</c:f>
              <c:numCache>
                <c:formatCode>General</c:formatCode>
                <c:ptCount val="3"/>
                <c:pt idx="0">
                  <c:v>135</c:v>
                </c:pt>
                <c:pt idx="1">
                  <c:v>488</c:v>
                </c:pt>
                <c:pt idx="2">
                  <c:v>2271</c:v>
                </c:pt>
              </c:numCache>
            </c:numRef>
          </c:val>
          <c:extLst>
            <c:ext xmlns:c16="http://schemas.microsoft.com/office/drawing/2014/chart" uri="{C3380CC4-5D6E-409C-BE32-E72D297353CC}">
              <c16:uniqueId val="{00000002-13F8-47EE-A545-B61386DE349A}"/>
            </c:ext>
          </c:extLst>
        </c:ser>
        <c:dLbls>
          <c:dLblPos val="outEnd"/>
          <c:showLegendKey val="0"/>
          <c:showVal val="1"/>
          <c:showCatName val="0"/>
          <c:showSerName val="0"/>
          <c:showPercent val="0"/>
          <c:showBubbleSize val="0"/>
        </c:dLbls>
        <c:gapWidth val="219"/>
        <c:overlap val="-27"/>
        <c:axId val="166604656"/>
        <c:axId val="166633936"/>
      </c:barChart>
      <c:catAx>
        <c:axId val="166604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66633936"/>
        <c:crosses val="autoZero"/>
        <c:auto val="1"/>
        <c:lblAlgn val="ctr"/>
        <c:lblOffset val="100"/>
        <c:noMultiLvlLbl val="0"/>
      </c:catAx>
      <c:valAx>
        <c:axId val="1666339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166604656"/>
        <c:crosses val="autoZero"/>
        <c:crossBetween val="between"/>
      </c:valAx>
      <c:spPr>
        <a:noFill/>
        <a:ln>
          <a:noFill/>
        </a:ln>
        <a:effectLst/>
      </c:spPr>
    </c:plotArea>
    <c:legend>
      <c:legendPos val="r"/>
      <c:layout>
        <c:manualLayout>
          <c:xMode val="edge"/>
          <c:yMode val="edge"/>
          <c:x val="0.84638152425147239"/>
          <c:y val="0.20491651571045161"/>
          <c:w val="0.15150451881630583"/>
          <c:h val="0.64192882196252721"/>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600" b="1" dirty="0"/>
              <a:t>Revenue</a:t>
            </a:r>
            <a:r>
              <a:rPr lang="en-IN" sz="1600" b="1" baseline="0" dirty="0"/>
              <a:t> by Geography</a:t>
            </a:r>
            <a:endParaRPr lang="en-IN" sz="1600" b="1"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percentStacked"/>
        <c:varyColors val="0"/>
        <c:ser>
          <c:idx val="0"/>
          <c:order val="0"/>
          <c:tx>
            <c:strRef>
              <c:f>Sheet1!$B$1</c:f>
              <c:strCache>
                <c:ptCount val="1"/>
                <c:pt idx="0">
                  <c:v>India</c:v>
                </c:pt>
              </c:strCache>
            </c:strRef>
          </c:tx>
          <c:spPr>
            <a:ln w="28575" cap="rnd">
              <a:solidFill>
                <a:srgbClr val="EE5485"/>
              </a:solidFill>
              <a:round/>
            </a:ln>
            <a:effectLst/>
          </c:spPr>
          <c:marker>
            <c:symbol val="circle"/>
            <c:size val="5"/>
            <c:spPr>
              <a:solidFill>
                <a:srgbClr val="EE5485"/>
              </a:solidFill>
              <a:ln w="9525">
                <a:solidFill>
                  <a:srgbClr val="EE548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2021</c:v>
                </c:pt>
                <c:pt idx="1">
                  <c:v>2022</c:v>
                </c:pt>
                <c:pt idx="2">
                  <c:v>2021</c:v>
                </c:pt>
              </c:numCache>
            </c:numRef>
          </c:cat>
          <c:val>
            <c:numRef>
              <c:f>Sheet1!$B$2:$B$4</c:f>
              <c:numCache>
                <c:formatCode>General</c:formatCode>
                <c:ptCount val="3"/>
                <c:pt idx="0">
                  <c:v>24401.46</c:v>
                </c:pt>
                <c:pt idx="1">
                  <c:v>37723.660000000003</c:v>
                </c:pt>
                <c:pt idx="2">
                  <c:v>51399.28</c:v>
                </c:pt>
              </c:numCache>
            </c:numRef>
          </c:val>
          <c:smooth val="0"/>
          <c:extLst>
            <c:ext xmlns:c16="http://schemas.microsoft.com/office/drawing/2014/chart" uri="{C3380CC4-5D6E-409C-BE32-E72D297353CC}">
              <c16:uniqueId val="{00000000-30C9-4804-9BA1-26ADA0B25884}"/>
            </c:ext>
          </c:extLst>
        </c:ser>
        <c:ser>
          <c:idx val="1"/>
          <c:order val="1"/>
          <c:tx>
            <c:strRef>
              <c:f>Sheet1!$C$1</c:f>
              <c:strCache>
                <c:ptCount val="1"/>
                <c:pt idx="0">
                  <c:v>Outside India</c:v>
                </c:pt>
              </c:strCache>
            </c:strRef>
          </c:tx>
          <c:spPr>
            <a:ln w="28575" cap="rnd">
              <a:solidFill>
                <a:srgbClr val="F2859D"/>
              </a:solidFill>
              <a:round/>
            </a:ln>
            <a:effectLst/>
          </c:spPr>
          <c:marker>
            <c:symbol val="circle"/>
            <c:size val="5"/>
            <c:spPr>
              <a:solidFill>
                <a:srgbClr val="F1819B"/>
              </a:solidFill>
              <a:ln w="9525">
                <a:solidFill>
                  <a:srgbClr val="F2859D"/>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2021</c:v>
                </c:pt>
                <c:pt idx="1">
                  <c:v>2022</c:v>
                </c:pt>
                <c:pt idx="2">
                  <c:v>2021</c:v>
                </c:pt>
              </c:numCache>
            </c:numRef>
          </c:cat>
          <c:val>
            <c:numRef>
              <c:f>Sheet1!$C$2:$C$4</c:f>
              <c:numCache>
                <c:formatCode>General</c:formatCode>
                <c:ptCount val="3"/>
                <c:pt idx="0">
                  <c:v>7.49</c:v>
                </c:pt>
                <c:pt idx="1">
                  <c:v>15.69</c:v>
                </c:pt>
                <c:pt idx="2">
                  <c:v>38.72</c:v>
                </c:pt>
              </c:numCache>
            </c:numRef>
          </c:val>
          <c:smooth val="0"/>
          <c:extLst>
            <c:ext xmlns:c16="http://schemas.microsoft.com/office/drawing/2014/chart" uri="{C3380CC4-5D6E-409C-BE32-E72D297353CC}">
              <c16:uniqueId val="{00000001-30C9-4804-9BA1-26ADA0B25884}"/>
            </c:ext>
          </c:extLst>
        </c:ser>
        <c:dLbls>
          <c:dLblPos val="b"/>
          <c:showLegendKey val="0"/>
          <c:showVal val="1"/>
          <c:showCatName val="0"/>
          <c:showSerName val="0"/>
          <c:showPercent val="0"/>
          <c:showBubbleSize val="0"/>
        </c:dLbls>
        <c:marker val="1"/>
        <c:smooth val="0"/>
        <c:axId val="653518623"/>
        <c:axId val="653519583"/>
      </c:lineChart>
      <c:catAx>
        <c:axId val="65351862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53519583"/>
        <c:crosses val="autoZero"/>
        <c:auto val="1"/>
        <c:lblAlgn val="ctr"/>
        <c:lblOffset val="100"/>
        <c:noMultiLvlLbl val="0"/>
      </c:catAx>
      <c:valAx>
        <c:axId val="65351958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crossAx val="653518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DA38-C69B-50EE-4409-CD311DD0B8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46F3458-8D1E-11D4-078D-9339C4F24A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0E93DC1-344A-A3EF-BB72-86C273B82096}"/>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5" name="Footer Placeholder 4">
            <a:extLst>
              <a:ext uri="{FF2B5EF4-FFF2-40B4-BE49-F238E27FC236}">
                <a16:creationId xmlns:a16="http://schemas.microsoft.com/office/drawing/2014/main" id="{44CD7CAE-601F-665B-3592-19F1357B2A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F25A42C-5513-6E9A-50BA-699F3D74C89D}"/>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2708835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93676-3470-CD21-CDB2-CA281A0BFA0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458C44-DA07-BEE8-A82C-FBB5B52361B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A4B98A-07A6-E3E6-CB39-27E62478985E}"/>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5" name="Footer Placeholder 4">
            <a:extLst>
              <a:ext uri="{FF2B5EF4-FFF2-40B4-BE49-F238E27FC236}">
                <a16:creationId xmlns:a16="http://schemas.microsoft.com/office/drawing/2014/main" id="{56F18F15-3F85-E8E3-6FC5-D142E44E2F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0C3315-3A08-C2E6-639C-C3E8E9026970}"/>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1690939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BC12AC-4294-CAFF-FC43-18ED78463F7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C6947E2-45B2-3D02-B7DA-83B3DE30C8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E5442D-8964-AC74-77F3-73D10AE55E15}"/>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5" name="Footer Placeholder 4">
            <a:extLst>
              <a:ext uri="{FF2B5EF4-FFF2-40B4-BE49-F238E27FC236}">
                <a16:creationId xmlns:a16="http://schemas.microsoft.com/office/drawing/2014/main" id="{886A708D-C7F1-F945-B1EA-68E27D82A4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82A240-E438-5721-7461-1DF7E9E2EF4B}"/>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298462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CE29C-1DF2-8958-0D2A-ACDB2043CB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57DDB1F-1EC0-46EF-118F-E82936570B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CD4172-E308-4B8D-006F-B01F7685BA2B}"/>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5" name="Footer Placeholder 4">
            <a:extLst>
              <a:ext uri="{FF2B5EF4-FFF2-40B4-BE49-F238E27FC236}">
                <a16:creationId xmlns:a16="http://schemas.microsoft.com/office/drawing/2014/main" id="{64AEF028-93F0-F78C-77E8-D325C40AC9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C15841-ABEF-78B6-8DF3-F8AEB424A606}"/>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3235330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873A-9470-F4F4-F28E-CFC5757EB5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5DAB26C-7AE3-8648-8BBF-3D5748BD2A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8A1B2B-3DD7-649C-3D5C-768B2B0DF69D}"/>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5" name="Footer Placeholder 4">
            <a:extLst>
              <a:ext uri="{FF2B5EF4-FFF2-40B4-BE49-F238E27FC236}">
                <a16:creationId xmlns:a16="http://schemas.microsoft.com/office/drawing/2014/main" id="{BE5EA425-0140-07B6-FB08-12125A5D71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8D54BC-7FC6-DE02-C080-ECD8EC3AD5DB}"/>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329453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F137B-9E7D-1986-0306-8673D35FD1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6A328C3-BB91-A008-2CC4-EFC3BAAE2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60175A7-6555-D64F-5AB6-AD8882DBF8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BC8ECB-037C-EFC1-65D9-845935B35CCF}"/>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6" name="Footer Placeholder 5">
            <a:extLst>
              <a:ext uri="{FF2B5EF4-FFF2-40B4-BE49-F238E27FC236}">
                <a16:creationId xmlns:a16="http://schemas.microsoft.com/office/drawing/2014/main" id="{D8A08ED7-94AF-0CF4-D3FB-EACC03A62F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E1A653-A29E-3479-F96F-5C35A2E4884B}"/>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1779402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D9AEE-E767-3078-5DE3-FCC79CA828E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0FC4D97-B05D-5124-07FC-E35B88B0F8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2EFAE6-4883-C812-A716-F7C7B7CAED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A16105-D2B1-C23A-9A54-0376B33E27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A7DB51-A4B5-F36E-6796-946979E4F2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6736AF-93DB-91F2-F1E4-CE49792FE45F}"/>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8" name="Footer Placeholder 7">
            <a:extLst>
              <a:ext uri="{FF2B5EF4-FFF2-40B4-BE49-F238E27FC236}">
                <a16:creationId xmlns:a16="http://schemas.microsoft.com/office/drawing/2014/main" id="{8A16B082-E314-BFE8-5356-616C6BA40E7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34E7A08-0559-B0DC-7EBE-E4390392B495}"/>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904272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7730-05CE-2932-4456-8431012A8CA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9FA946-DEB8-66E2-DCC6-677033A674DE}"/>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4" name="Footer Placeholder 3">
            <a:extLst>
              <a:ext uri="{FF2B5EF4-FFF2-40B4-BE49-F238E27FC236}">
                <a16:creationId xmlns:a16="http://schemas.microsoft.com/office/drawing/2014/main" id="{C2D09EEB-BEA8-1A33-BD30-AE8B365D7C5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9E35766-3447-D26F-6D48-89B6E2F2BDE2}"/>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2139159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5E074E-87CD-3F34-0111-635B96786B33}"/>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3" name="Footer Placeholder 2">
            <a:extLst>
              <a:ext uri="{FF2B5EF4-FFF2-40B4-BE49-F238E27FC236}">
                <a16:creationId xmlns:a16="http://schemas.microsoft.com/office/drawing/2014/main" id="{52B2611D-6284-7EB4-C832-CEC8D7D3278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9B15443-EC3F-9F48-F33F-61064FC118E1}"/>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237245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DCCCD-21A1-8DF8-FE97-D6C5575A6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993F14-A4F4-CC77-4078-3978FB3BF4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6D6A076-981B-1306-E751-7EBCF0D51E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87D99-2CA9-8357-D387-F14F04AB4EDC}"/>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6" name="Footer Placeholder 5">
            <a:extLst>
              <a:ext uri="{FF2B5EF4-FFF2-40B4-BE49-F238E27FC236}">
                <a16:creationId xmlns:a16="http://schemas.microsoft.com/office/drawing/2014/main" id="{A2A46942-29A5-95DC-2327-803CF3B811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DE054D-5DBC-8E8E-4D42-7661C5A3AA42}"/>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291694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32D0-BEAD-1360-BD5C-4F3E2C0347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F74905-0A11-7D65-6C05-56E577FCEB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A35D874-0A93-82E1-D19C-52BC7AD432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C2410F-F6A8-CD0A-29FF-7D74B99E0E20}"/>
              </a:ext>
            </a:extLst>
          </p:cNvPr>
          <p:cNvSpPr>
            <a:spLocks noGrp="1"/>
          </p:cNvSpPr>
          <p:nvPr>
            <p:ph type="dt" sz="half" idx="10"/>
          </p:nvPr>
        </p:nvSpPr>
        <p:spPr/>
        <p:txBody>
          <a:bodyPr/>
          <a:lstStyle/>
          <a:p>
            <a:fld id="{E7C8DB01-FE74-4A40-AD28-B61EBBC04353}" type="datetimeFigureOut">
              <a:rPr lang="en-IN" smtClean="0"/>
              <a:t>01-04-2024</a:t>
            </a:fld>
            <a:endParaRPr lang="en-IN"/>
          </a:p>
        </p:txBody>
      </p:sp>
      <p:sp>
        <p:nvSpPr>
          <p:cNvPr id="6" name="Footer Placeholder 5">
            <a:extLst>
              <a:ext uri="{FF2B5EF4-FFF2-40B4-BE49-F238E27FC236}">
                <a16:creationId xmlns:a16="http://schemas.microsoft.com/office/drawing/2014/main" id="{61A15199-7932-A536-B789-01EE4D3C45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3E9836-D228-A318-AA21-D03730D6B77D}"/>
              </a:ext>
            </a:extLst>
          </p:cNvPr>
          <p:cNvSpPr>
            <a:spLocks noGrp="1"/>
          </p:cNvSpPr>
          <p:nvPr>
            <p:ph type="sldNum" sz="quarter" idx="12"/>
          </p:nvPr>
        </p:nvSpPr>
        <p:spPr/>
        <p:txBody>
          <a:bodyPr/>
          <a:lstStyle/>
          <a:p>
            <a:fld id="{C5B4E730-30CF-42F9-8E67-3B89C94CE82F}" type="slidenum">
              <a:rPr lang="en-IN" smtClean="0"/>
              <a:t>‹#›</a:t>
            </a:fld>
            <a:endParaRPr lang="en-IN"/>
          </a:p>
        </p:txBody>
      </p:sp>
    </p:spTree>
    <p:extLst>
      <p:ext uri="{BB962C8B-B14F-4D97-AF65-F5344CB8AC3E}">
        <p14:creationId xmlns:p14="http://schemas.microsoft.com/office/powerpoint/2010/main" val="3352473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FF213C-185B-386B-B3F0-F9644D05CD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4AF89A-CC4A-0283-D9EC-40BE9CE76B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515D9E2-A3F2-95C2-91AB-0C6E5DF940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C8DB01-FE74-4A40-AD28-B61EBBC04353}" type="datetimeFigureOut">
              <a:rPr lang="en-IN" smtClean="0"/>
              <a:t>01-04-2024</a:t>
            </a:fld>
            <a:endParaRPr lang="en-IN"/>
          </a:p>
        </p:txBody>
      </p:sp>
      <p:sp>
        <p:nvSpPr>
          <p:cNvPr id="5" name="Footer Placeholder 4">
            <a:extLst>
              <a:ext uri="{FF2B5EF4-FFF2-40B4-BE49-F238E27FC236}">
                <a16:creationId xmlns:a16="http://schemas.microsoft.com/office/drawing/2014/main" id="{DB29D8F9-94A3-BD96-8AA7-416EAC4431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DD55E5-A272-A48B-FBC9-4DA15BB5E9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4E730-30CF-42F9-8E67-3B89C94CE82F}" type="slidenum">
              <a:rPr lang="en-IN" smtClean="0"/>
              <a:t>‹#›</a:t>
            </a:fld>
            <a:endParaRPr lang="en-IN"/>
          </a:p>
        </p:txBody>
      </p:sp>
    </p:spTree>
    <p:extLst>
      <p:ext uri="{BB962C8B-B14F-4D97-AF65-F5344CB8AC3E}">
        <p14:creationId xmlns:p14="http://schemas.microsoft.com/office/powerpoint/2010/main" val="1398142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62.gif"/><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linkedin.com/in/niraj-devale-5b4760191/" TargetMode="External"/><Relationship Id="rId2" Type="http://schemas.openxmlformats.org/officeDocument/2006/relationships/hyperlink" Target="mailto:nirajdevale210@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6E44A-FB13-ACCB-1FF5-811DFA6485BF}"/>
              </a:ext>
            </a:extLst>
          </p:cNvPr>
          <p:cNvSpPr txBox="1"/>
          <p:nvPr/>
        </p:nvSpPr>
        <p:spPr>
          <a:xfrm>
            <a:off x="208551" y="5586916"/>
            <a:ext cx="3368840" cy="738664"/>
          </a:xfrm>
          <a:prstGeom prst="rect">
            <a:avLst/>
          </a:prstGeom>
          <a:noFill/>
        </p:spPr>
        <p:txBody>
          <a:bodyPr wrap="square" rtlCol="0">
            <a:spAutoFit/>
          </a:bodyPr>
          <a:lstStyle/>
          <a:p>
            <a:r>
              <a:rPr lang="en-US" sz="2800" b="1" i="1" dirty="0">
                <a:solidFill>
                  <a:schemeClr val="bg1"/>
                </a:solidFill>
                <a:latin typeface="Arial Black" panose="020B0A04020102020204" pitchFamily="34" charset="0"/>
              </a:rPr>
              <a:t>CASE STUDY</a:t>
            </a:r>
          </a:p>
          <a:p>
            <a:r>
              <a:rPr lang="en-US" sz="1400" b="1" i="1" dirty="0">
                <a:solidFill>
                  <a:schemeClr val="bg1"/>
                </a:solidFill>
                <a:latin typeface="Arial Black" panose="020B0A04020102020204" pitchFamily="34" charset="0"/>
              </a:rPr>
              <a:t> </a:t>
            </a:r>
            <a:r>
              <a:rPr lang="en-US" sz="1400" i="1" dirty="0">
                <a:solidFill>
                  <a:schemeClr val="bg1"/>
                </a:solidFill>
                <a:latin typeface="Arial" panose="020B0604020202020204" pitchFamily="34" charset="0"/>
                <a:cs typeface="Arial" panose="020B0604020202020204" pitchFamily="34" charset="0"/>
              </a:rPr>
              <a:t>By Niraj Devale</a:t>
            </a:r>
            <a:endParaRPr lang="en-IN" sz="1400" i="1" dirty="0">
              <a:solidFill>
                <a:schemeClr val="bg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4A018C8-E959-6AA4-51B8-2BD27326AAFD}"/>
              </a:ext>
            </a:extLst>
          </p:cNvPr>
          <p:cNvPicPr>
            <a:picLocks noChangeAspect="1"/>
          </p:cNvPicPr>
          <p:nvPr/>
        </p:nvPicPr>
        <p:blipFill rotWithShape="1">
          <a:blip r:embed="rId3">
            <a:extLst>
              <a:ext uri="{28A0092B-C50C-407E-A947-70E740481C1C}">
                <a14:useLocalDpi xmlns:a14="http://schemas.microsoft.com/office/drawing/2010/main" val="0"/>
              </a:ext>
            </a:extLst>
          </a:blip>
          <a:srcRect t="-1" b="42419"/>
          <a:stretch/>
        </p:blipFill>
        <p:spPr>
          <a:xfrm>
            <a:off x="2146744" y="1838477"/>
            <a:ext cx="6686438" cy="1910110"/>
          </a:xfrm>
          <a:prstGeom prst="rect">
            <a:avLst/>
          </a:prstGeom>
        </p:spPr>
      </p:pic>
      <p:pic>
        <p:nvPicPr>
          <p:cNvPr id="3076" name="Picture 4" descr="Image result for nykaa all logos without background">
            <a:extLst>
              <a:ext uri="{FF2B5EF4-FFF2-40B4-BE49-F238E27FC236}">
                <a16:creationId xmlns:a16="http://schemas.microsoft.com/office/drawing/2014/main" id="{603042D8-7743-C13A-F384-6AB1081ED3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383" b="21449"/>
          <a:stretch/>
        </p:blipFill>
        <p:spPr bwMode="auto">
          <a:xfrm>
            <a:off x="10078506" y="1999925"/>
            <a:ext cx="1607453" cy="99875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246B024-4A72-32E3-E818-B6AA80ABD4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0857" y="3565090"/>
            <a:ext cx="1797762" cy="99875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nykaa luxe logo with black background">
            <a:extLst>
              <a:ext uri="{FF2B5EF4-FFF2-40B4-BE49-F238E27FC236}">
                <a16:creationId xmlns:a16="http://schemas.microsoft.com/office/drawing/2014/main" id="{632EDC6A-6A76-D909-EF26-FC1F97DB290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760" t="22722" r="14675" b="27087"/>
          <a:stretch/>
        </p:blipFill>
        <p:spPr bwMode="auto">
          <a:xfrm>
            <a:off x="9954574" y="532420"/>
            <a:ext cx="1841374" cy="9010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25F2F29-B6EB-0D3C-FFCD-380C68DC6C8F}"/>
              </a:ext>
            </a:extLst>
          </p:cNvPr>
          <p:cNvPicPr>
            <a:picLocks noChangeAspect="1"/>
          </p:cNvPicPr>
          <p:nvPr/>
        </p:nvPicPr>
        <p:blipFill rotWithShape="1">
          <a:blip r:embed="rId3">
            <a:extLst>
              <a:ext uri="{28A0092B-C50C-407E-A947-70E740481C1C}">
                <a14:useLocalDpi xmlns:a14="http://schemas.microsoft.com/office/drawing/2010/main" val="0"/>
              </a:ext>
            </a:extLst>
          </a:blip>
          <a:srcRect l="24688" t="56773" r="26128" b="31862"/>
          <a:stretch/>
        </p:blipFill>
        <p:spPr>
          <a:xfrm>
            <a:off x="288760" y="216325"/>
            <a:ext cx="3288631" cy="376989"/>
          </a:xfrm>
          <a:prstGeom prst="rect">
            <a:avLst/>
          </a:prstGeom>
        </p:spPr>
      </p:pic>
      <p:pic>
        <p:nvPicPr>
          <p:cNvPr id="3084" name="Picture 12" descr=" ">
            <a:extLst>
              <a:ext uri="{FF2B5EF4-FFF2-40B4-BE49-F238E27FC236}">
                <a16:creationId xmlns:a16="http://schemas.microsoft.com/office/drawing/2014/main" id="{D10337D5-0F92-BA34-DF46-F38D398984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8608" y="5206507"/>
            <a:ext cx="1427251" cy="998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381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4A318-C654-95FA-DEAE-A1EFA4321588}"/>
              </a:ext>
            </a:extLst>
          </p:cNvPr>
          <p:cNvPicPr>
            <a:picLocks noChangeAspect="1"/>
          </p:cNvPicPr>
          <p:nvPr/>
        </p:nvPicPr>
        <p:blipFill rotWithShape="1">
          <a:blip r:embed="rId2"/>
          <a:srcRect r="8536" b="11244"/>
          <a:stretch/>
        </p:blipFill>
        <p:spPr>
          <a:xfrm>
            <a:off x="621179" y="951705"/>
            <a:ext cx="1853767" cy="2908957"/>
          </a:xfrm>
          <a:prstGeom prst="rect">
            <a:avLst/>
          </a:prstGeom>
        </p:spPr>
      </p:pic>
      <p:pic>
        <p:nvPicPr>
          <p:cNvPr id="7" name="Picture 6">
            <a:extLst>
              <a:ext uri="{FF2B5EF4-FFF2-40B4-BE49-F238E27FC236}">
                <a16:creationId xmlns:a16="http://schemas.microsoft.com/office/drawing/2014/main" id="{707E6A99-9FFF-E8C5-BA47-5C76C555341A}"/>
              </a:ext>
            </a:extLst>
          </p:cNvPr>
          <p:cNvPicPr>
            <a:picLocks noChangeAspect="1"/>
          </p:cNvPicPr>
          <p:nvPr/>
        </p:nvPicPr>
        <p:blipFill>
          <a:blip r:embed="rId3"/>
          <a:stretch>
            <a:fillRect/>
          </a:stretch>
        </p:blipFill>
        <p:spPr>
          <a:xfrm>
            <a:off x="3356713" y="934929"/>
            <a:ext cx="1907316" cy="2908957"/>
          </a:xfrm>
          <a:prstGeom prst="rect">
            <a:avLst/>
          </a:prstGeom>
        </p:spPr>
      </p:pic>
      <p:pic>
        <p:nvPicPr>
          <p:cNvPr id="9" name="Picture 8">
            <a:extLst>
              <a:ext uri="{FF2B5EF4-FFF2-40B4-BE49-F238E27FC236}">
                <a16:creationId xmlns:a16="http://schemas.microsoft.com/office/drawing/2014/main" id="{5AA52E37-BCFE-5761-DE7C-76032886ACC1}"/>
              </a:ext>
            </a:extLst>
          </p:cNvPr>
          <p:cNvPicPr>
            <a:picLocks noChangeAspect="1"/>
          </p:cNvPicPr>
          <p:nvPr/>
        </p:nvPicPr>
        <p:blipFill>
          <a:blip r:embed="rId4"/>
          <a:stretch>
            <a:fillRect/>
          </a:stretch>
        </p:blipFill>
        <p:spPr>
          <a:xfrm>
            <a:off x="6384504" y="951705"/>
            <a:ext cx="1907316" cy="2942506"/>
          </a:xfrm>
          <a:prstGeom prst="rect">
            <a:avLst/>
          </a:prstGeom>
        </p:spPr>
      </p:pic>
      <p:sp>
        <p:nvSpPr>
          <p:cNvPr id="10" name="TextBox 9">
            <a:extLst>
              <a:ext uri="{FF2B5EF4-FFF2-40B4-BE49-F238E27FC236}">
                <a16:creationId xmlns:a16="http://schemas.microsoft.com/office/drawing/2014/main" id="{6350FBC7-0DA5-4257-2092-FCBB4873DA1A}"/>
              </a:ext>
            </a:extLst>
          </p:cNvPr>
          <p:cNvSpPr txBox="1"/>
          <p:nvPr/>
        </p:nvSpPr>
        <p:spPr>
          <a:xfrm>
            <a:off x="1168374" y="3894211"/>
            <a:ext cx="714363" cy="338554"/>
          </a:xfrm>
          <a:prstGeom prst="rect">
            <a:avLst/>
          </a:prstGeom>
          <a:solidFill>
            <a:srgbClr val="F9CECC"/>
          </a:solidFill>
        </p:spPr>
        <p:txBody>
          <a:bodyPr wrap="none" rtlCol="0">
            <a:spAutoFit/>
          </a:bodyPr>
          <a:lstStyle/>
          <a:p>
            <a:r>
              <a:rPr lang="en-IN" sz="1600" b="1" dirty="0" err="1">
                <a:solidFill>
                  <a:srgbClr val="C00000"/>
                </a:solidFill>
              </a:rPr>
              <a:t>Nykaa</a:t>
            </a:r>
            <a:endParaRPr lang="en-IN" sz="1600" b="1" dirty="0">
              <a:solidFill>
                <a:srgbClr val="C00000"/>
              </a:solidFill>
            </a:endParaRPr>
          </a:p>
        </p:txBody>
      </p:sp>
      <p:sp>
        <p:nvSpPr>
          <p:cNvPr id="11" name="TextBox 10">
            <a:extLst>
              <a:ext uri="{FF2B5EF4-FFF2-40B4-BE49-F238E27FC236}">
                <a16:creationId xmlns:a16="http://schemas.microsoft.com/office/drawing/2014/main" id="{7CD7BDA7-9F35-1D88-E6F5-F080178C313D}"/>
              </a:ext>
            </a:extLst>
          </p:cNvPr>
          <p:cNvSpPr txBox="1"/>
          <p:nvPr/>
        </p:nvSpPr>
        <p:spPr>
          <a:xfrm>
            <a:off x="3876021" y="3894211"/>
            <a:ext cx="811441" cy="338554"/>
          </a:xfrm>
          <a:prstGeom prst="rect">
            <a:avLst/>
          </a:prstGeom>
          <a:solidFill>
            <a:srgbClr val="F9CECC"/>
          </a:solidFill>
        </p:spPr>
        <p:txBody>
          <a:bodyPr wrap="none" rtlCol="0">
            <a:spAutoFit/>
          </a:bodyPr>
          <a:lstStyle/>
          <a:p>
            <a:r>
              <a:rPr lang="en-IN" sz="1600" b="1" dirty="0">
                <a:solidFill>
                  <a:srgbClr val="C00000"/>
                </a:solidFill>
              </a:rPr>
              <a:t>Myntra</a:t>
            </a:r>
          </a:p>
        </p:txBody>
      </p:sp>
      <p:sp>
        <p:nvSpPr>
          <p:cNvPr id="12" name="TextBox 11">
            <a:extLst>
              <a:ext uri="{FF2B5EF4-FFF2-40B4-BE49-F238E27FC236}">
                <a16:creationId xmlns:a16="http://schemas.microsoft.com/office/drawing/2014/main" id="{30E82833-322B-B7DE-315C-8B1612655845}"/>
              </a:ext>
            </a:extLst>
          </p:cNvPr>
          <p:cNvSpPr txBox="1"/>
          <p:nvPr/>
        </p:nvSpPr>
        <p:spPr>
          <a:xfrm>
            <a:off x="7023127" y="3894211"/>
            <a:ext cx="790601" cy="338554"/>
          </a:xfrm>
          <a:prstGeom prst="rect">
            <a:avLst/>
          </a:prstGeom>
          <a:solidFill>
            <a:srgbClr val="F9CECC"/>
          </a:solidFill>
        </p:spPr>
        <p:txBody>
          <a:bodyPr wrap="none" rtlCol="0">
            <a:spAutoFit/>
          </a:bodyPr>
          <a:lstStyle/>
          <a:p>
            <a:r>
              <a:rPr lang="en-IN" sz="1600" b="1" dirty="0" err="1">
                <a:solidFill>
                  <a:srgbClr val="C00000"/>
                </a:solidFill>
              </a:rPr>
              <a:t>Purplle</a:t>
            </a:r>
            <a:endParaRPr lang="en-IN" sz="1600" b="1" dirty="0">
              <a:solidFill>
                <a:srgbClr val="C00000"/>
              </a:solidFill>
            </a:endParaRPr>
          </a:p>
        </p:txBody>
      </p:sp>
      <p:pic>
        <p:nvPicPr>
          <p:cNvPr id="14" name="Picture 13">
            <a:extLst>
              <a:ext uri="{FF2B5EF4-FFF2-40B4-BE49-F238E27FC236}">
                <a16:creationId xmlns:a16="http://schemas.microsoft.com/office/drawing/2014/main" id="{1EFBE8CD-F457-47E6-4853-1C280966E536}"/>
              </a:ext>
            </a:extLst>
          </p:cNvPr>
          <p:cNvPicPr>
            <a:picLocks noChangeAspect="1"/>
          </p:cNvPicPr>
          <p:nvPr/>
        </p:nvPicPr>
        <p:blipFill>
          <a:blip r:embed="rId5"/>
          <a:stretch>
            <a:fillRect/>
          </a:stretch>
        </p:blipFill>
        <p:spPr>
          <a:xfrm>
            <a:off x="9541140" y="934929"/>
            <a:ext cx="1907316" cy="2942506"/>
          </a:xfrm>
          <a:prstGeom prst="rect">
            <a:avLst/>
          </a:prstGeom>
        </p:spPr>
      </p:pic>
      <p:sp>
        <p:nvSpPr>
          <p:cNvPr id="15" name="TextBox 14">
            <a:extLst>
              <a:ext uri="{FF2B5EF4-FFF2-40B4-BE49-F238E27FC236}">
                <a16:creationId xmlns:a16="http://schemas.microsoft.com/office/drawing/2014/main" id="{497EC927-1EE5-1F92-1923-7AF68A3DDA91}"/>
              </a:ext>
            </a:extLst>
          </p:cNvPr>
          <p:cNvSpPr txBox="1"/>
          <p:nvPr/>
        </p:nvSpPr>
        <p:spPr>
          <a:xfrm>
            <a:off x="10149843" y="3887258"/>
            <a:ext cx="876843" cy="338554"/>
          </a:xfrm>
          <a:prstGeom prst="rect">
            <a:avLst/>
          </a:prstGeom>
          <a:solidFill>
            <a:srgbClr val="F9CECC"/>
          </a:solidFill>
        </p:spPr>
        <p:txBody>
          <a:bodyPr wrap="none" rtlCol="0">
            <a:spAutoFit/>
          </a:bodyPr>
          <a:lstStyle/>
          <a:p>
            <a:r>
              <a:rPr lang="en-IN" sz="1600" b="1" dirty="0">
                <a:solidFill>
                  <a:srgbClr val="C00000"/>
                </a:solidFill>
              </a:rPr>
              <a:t>Amazon</a:t>
            </a:r>
          </a:p>
        </p:txBody>
      </p:sp>
      <p:sp>
        <p:nvSpPr>
          <p:cNvPr id="2" name="Title 1">
            <a:extLst>
              <a:ext uri="{FF2B5EF4-FFF2-40B4-BE49-F238E27FC236}">
                <a16:creationId xmlns:a16="http://schemas.microsoft.com/office/drawing/2014/main" id="{566A9117-5DA8-35CA-59AC-B86F03EB8539}"/>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COMPETITOR PRICING ANALYSIS (1/3)</a:t>
            </a:r>
          </a:p>
        </p:txBody>
      </p:sp>
      <p:sp>
        <p:nvSpPr>
          <p:cNvPr id="3" name="TextBox 2">
            <a:extLst>
              <a:ext uri="{FF2B5EF4-FFF2-40B4-BE49-F238E27FC236}">
                <a16:creationId xmlns:a16="http://schemas.microsoft.com/office/drawing/2014/main" id="{116B8686-1233-28C8-2B60-2F45DBFB40A7}"/>
              </a:ext>
            </a:extLst>
          </p:cNvPr>
          <p:cNvSpPr txBox="1"/>
          <p:nvPr/>
        </p:nvSpPr>
        <p:spPr>
          <a:xfrm>
            <a:off x="229820" y="4494233"/>
            <a:ext cx="11681443" cy="1815882"/>
          </a:xfrm>
          <a:prstGeom prst="rect">
            <a:avLst/>
          </a:prstGeom>
          <a:noFill/>
        </p:spPr>
        <p:txBody>
          <a:bodyPr wrap="square" rtlCol="0">
            <a:spAutoFit/>
          </a:bodyPr>
          <a:lstStyle/>
          <a:p>
            <a:pPr algn="just"/>
            <a:r>
              <a:rPr lang="en-US" sz="1400" i="1" dirty="0"/>
              <a:t>Nykaa's pricing strategy appears to be in line with its competitors, offering relatively similar prices for products in the beauty and personal care segment. This pricing parity with industry peers is a positive sign, as it suggests that Nykaa is not engaging in aggressive discounting or undercutting tactics, which could potentially harm profitability and trigger price wars. Instead, the company seems to be adopting a standard pricing approach, aligning itself with the market norms and maintaining a level playing field.</a:t>
            </a:r>
          </a:p>
          <a:p>
            <a:pPr algn="just"/>
            <a:endParaRPr lang="en-US" sz="1400" i="1" dirty="0"/>
          </a:p>
          <a:p>
            <a:pPr algn="just"/>
            <a:endParaRPr lang="en-US" sz="1400" i="1" dirty="0"/>
          </a:p>
          <a:p>
            <a:pPr algn="just"/>
            <a:r>
              <a:rPr lang="en-US" sz="1400" i="1" dirty="0"/>
              <a:t>**Note/Disclaimer: This analysis is based on spot pricing data retrieved from the websites of respective brands. It does not encompass a comprehensive historical pricing analysis and should be interpreted with this limitation in mind.</a:t>
            </a:r>
            <a:endParaRPr lang="en-IN" sz="1400" i="1" dirty="0"/>
          </a:p>
        </p:txBody>
      </p:sp>
    </p:spTree>
    <p:extLst>
      <p:ext uri="{BB962C8B-B14F-4D97-AF65-F5344CB8AC3E}">
        <p14:creationId xmlns:p14="http://schemas.microsoft.com/office/powerpoint/2010/main" val="3926608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4B48F4-30AB-4162-5F3F-CF49DECAC63F}"/>
              </a:ext>
            </a:extLst>
          </p:cNvPr>
          <p:cNvPicPr>
            <a:picLocks noChangeAspect="1"/>
          </p:cNvPicPr>
          <p:nvPr/>
        </p:nvPicPr>
        <p:blipFill rotWithShape="1">
          <a:blip r:embed="rId2"/>
          <a:srcRect b="18809"/>
          <a:stretch/>
        </p:blipFill>
        <p:spPr>
          <a:xfrm>
            <a:off x="632966" y="1160446"/>
            <a:ext cx="2116174" cy="2601428"/>
          </a:xfrm>
          <a:prstGeom prst="rect">
            <a:avLst/>
          </a:prstGeom>
        </p:spPr>
      </p:pic>
      <p:pic>
        <p:nvPicPr>
          <p:cNvPr id="7" name="Picture 6">
            <a:extLst>
              <a:ext uri="{FF2B5EF4-FFF2-40B4-BE49-F238E27FC236}">
                <a16:creationId xmlns:a16="http://schemas.microsoft.com/office/drawing/2014/main" id="{2E793562-27D7-B3C4-180D-5065FC4F3689}"/>
              </a:ext>
            </a:extLst>
          </p:cNvPr>
          <p:cNvPicPr>
            <a:picLocks noChangeAspect="1"/>
          </p:cNvPicPr>
          <p:nvPr/>
        </p:nvPicPr>
        <p:blipFill>
          <a:blip r:embed="rId3"/>
          <a:stretch>
            <a:fillRect/>
          </a:stretch>
        </p:blipFill>
        <p:spPr>
          <a:xfrm>
            <a:off x="3338778" y="1160446"/>
            <a:ext cx="2116174" cy="2601428"/>
          </a:xfrm>
          <a:prstGeom prst="rect">
            <a:avLst/>
          </a:prstGeom>
        </p:spPr>
      </p:pic>
      <p:pic>
        <p:nvPicPr>
          <p:cNvPr id="9" name="Picture 8">
            <a:extLst>
              <a:ext uri="{FF2B5EF4-FFF2-40B4-BE49-F238E27FC236}">
                <a16:creationId xmlns:a16="http://schemas.microsoft.com/office/drawing/2014/main" id="{5063D777-D2D0-B832-F3FD-0F07085A5667}"/>
              </a:ext>
            </a:extLst>
          </p:cNvPr>
          <p:cNvPicPr>
            <a:picLocks noChangeAspect="1"/>
          </p:cNvPicPr>
          <p:nvPr/>
        </p:nvPicPr>
        <p:blipFill rotWithShape="1">
          <a:blip r:embed="rId4"/>
          <a:srcRect b="16958"/>
          <a:stretch/>
        </p:blipFill>
        <p:spPr>
          <a:xfrm>
            <a:off x="6291203" y="1160446"/>
            <a:ext cx="2116174" cy="2601428"/>
          </a:xfrm>
          <a:prstGeom prst="rect">
            <a:avLst/>
          </a:prstGeom>
        </p:spPr>
      </p:pic>
      <p:pic>
        <p:nvPicPr>
          <p:cNvPr id="11" name="Picture 10">
            <a:extLst>
              <a:ext uri="{FF2B5EF4-FFF2-40B4-BE49-F238E27FC236}">
                <a16:creationId xmlns:a16="http://schemas.microsoft.com/office/drawing/2014/main" id="{BF595B13-C023-8A4B-3DDF-BA94D9569CEE}"/>
              </a:ext>
            </a:extLst>
          </p:cNvPr>
          <p:cNvPicPr>
            <a:picLocks noChangeAspect="1"/>
          </p:cNvPicPr>
          <p:nvPr/>
        </p:nvPicPr>
        <p:blipFill rotWithShape="1">
          <a:blip r:embed="rId5"/>
          <a:srcRect b="10175"/>
          <a:stretch/>
        </p:blipFill>
        <p:spPr>
          <a:xfrm>
            <a:off x="9279851" y="1160446"/>
            <a:ext cx="1956366" cy="2601428"/>
          </a:xfrm>
          <a:prstGeom prst="rect">
            <a:avLst/>
          </a:prstGeom>
        </p:spPr>
      </p:pic>
      <p:sp>
        <p:nvSpPr>
          <p:cNvPr id="12" name="TextBox 11">
            <a:extLst>
              <a:ext uri="{FF2B5EF4-FFF2-40B4-BE49-F238E27FC236}">
                <a16:creationId xmlns:a16="http://schemas.microsoft.com/office/drawing/2014/main" id="{3F0EDB36-F97A-DEB5-5309-60CFCEC0C37E}"/>
              </a:ext>
            </a:extLst>
          </p:cNvPr>
          <p:cNvSpPr txBox="1"/>
          <p:nvPr/>
        </p:nvSpPr>
        <p:spPr>
          <a:xfrm>
            <a:off x="1131931" y="3761874"/>
            <a:ext cx="714363" cy="338554"/>
          </a:xfrm>
          <a:prstGeom prst="rect">
            <a:avLst/>
          </a:prstGeom>
          <a:solidFill>
            <a:srgbClr val="F9CECC"/>
          </a:solidFill>
        </p:spPr>
        <p:txBody>
          <a:bodyPr wrap="none" rtlCol="0">
            <a:spAutoFit/>
          </a:bodyPr>
          <a:lstStyle/>
          <a:p>
            <a:r>
              <a:rPr lang="en-IN" sz="1600" b="1" dirty="0" err="1">
                <a:solidFill>
                  <a:srgbClr val="C00000"/>
                </a:solidFill>
              </a:rPr>
              <a:t>Nykaa</a:t>
            </a:r>
            <a:endParaRPr lang="en-IN" sz="1600" b="1" dirty="0">
              <a:solidFill>
                <a:srgbClr val="C00000"/>
              </a:solidFill>
            </a:endParaRPr>
          </a:p>
        </p:txBody>
      </p:sp>
      <p:sp>
        <p:nvSpPr>
          <p:cNvPr id="13" name="TextBox 12">
            <a:extLst>
              <a:ext uri="{FF2B5EF4-FFF2-40B4-BE49-F238E27FC236}">
                <a16:creationId xmlns:a16="http://schemas.microsoft.com/office/drawing/2014/main" id="{9A7E2970-45DB-A51C-7FB1-68365ECC2C1B}"/>
              </a:ext>
            </a:extLst>
          </p:cNvPr>
          <p:cNvSpPr txBox="1"/>
          <p:nvPr/>
        </p:nvSpPr>
        <p:spPr>
          <a:xfrm>
            <a:off x="3933828" y="3760188"/>
            <a:ext cx="811441" cy="338554"/>
          </a:xfrm>
          <a:prstGeom prst="rect">
            <a:avLst/>
          </a:prstGeom>
          <a:solidFill>
            <a:srgbClr val="F9CECC"/>
          </a:solidFill>
        </p:spPr>
        <p:txBody>
          <a:bodyPr wrap="none" rtlCol="0">
            <a:spAutoFit/>
          </a:bodyPr>
          <a:lstStyle/>
          <a:p>
            <a:r>
              <a:rPr lang="en-IN" sz="1600" b="1" dirty="0">
                <a:solidFill>
                  <a:srgbClr val="C00000"/>
                </a:solidFill>
              </a:rPr>
              <a:t>Myntra</a:t>
            </a:r>
          </a:p>
        </p:txBody>
      </p:sp>
      <p:sp>
        <p:nvSpPr>
          <p:cNvPr id="14" name="TextBox 13">
            <a:extLst>
              <a:ext uri="{FF2B5EF4-FFF2-40B4-BE49-F238E27FC236}">
                <a16:creationId xmlns:a16="http://schemas.microsoft.com/office/drawing/2014/main" id="{86FA9A70-D805-2FD1-A74F-0674F24F6537}"/>
              </a:ext>
            </a:extLst>
          </p:cNvPr>
          <p:cNvSpPr txBox="1"/>
          <p:nvPr/>
        </p:nvSpPr>
        <p:spPr>
          <a:xfrm>
            <a:off x="6745703" y="3775024"/>
            <a:ext cx="790601" cy="338554"/>
          </a:xfrm>
          <a:prstGeom prst="rect">
            <a:avLst/>
          </a:prstGeom>
          <a:solidFill>
            <a:srgbClr val="F9CECC"/>
          </a:solidFill>
        </p:spPr>
        <p:txBody>
          <a:bodyPr wrap="none" rtlCol="0">
            <a:spAutoFit/>
          </a:bodyPr>
          <a:lstStyle/>
          <a:p>
            <a:r>
              <a:rPr lang="en-IN" sz="1600" b="1" dirty="0" err="1">
                <a:solidFill>
                  <a:srgbClr val="C00000"/>
                </a:solidFill>
              </a:rPr>
              <a:t>Purplle</a:t>
            </a:r>
            <a:endParaRPr lang="en-IN" sz="1600" b="1" dirty="0">
              <a:solidFill>
                <a:srgbClr val="C00000"/>
              </a:solidFill>
            </a:endParaRPr>
          </a:p>
        </p:txBody>
      </p:sp>
      <p:sp>
        <p:nvSpPr>
          <p:cNvPr id="15" name="TextBox 14">
            <a:extLst>
              <a:ext uri="{FF2B5EF4-FFF2-40B4-BE49-F238E27FC236}">
                <a16:creationId xmlns:a16="http://schemas.microsoft.com/office/drawing/2014/main" id="{860A1DAE-3332-8B00-DCDA-57B05AC12BFF}"/>
              </a:ext>
            </a:extLst>
          </p:cNvPr>
          <p:cNvSpPr txBox="1"/>
          <p:nvPr/>
        </p:nvSpPr>
        <p:spPr>
          <a:xfrm>
            <a:off x="9805669" y="3761874"/>
            <a:ext cx="876843" cy="338554"/>
          </a:xfrm>
          <a:prstGeom prst="rect">
            <a:avLst/>
          </a:prstGeom>
          <a:solidFill>
            <a:srgbClr val="F9CECC"/>
          </a:solidFill>
        </p:spPr>
        <p:txBody>
          <a:bodyPr wrap="none" rtlCol="0">
            <a:spAutoFit/>
          </a:bodyPr>
          <a:lstStyle/>
          <a:p>
            <a:r>
              <a:rPr lang="en-IN" sz="1600" b="1" dirty="0">
                <a:solidFill>
                  <a:srgbClr val="C00000"/>
                </a:solidFill>
              </a:rPr>
              <a:t>Amazon</a:t>
            </a:r>
          </a:p>
        </p:txBody>
      </p:sp>
      <p:sp>
        <p:nvSpPr>
          <p:cNvPr id="2" name="Title 1">
            <a:extLst>
              <a:ext uri="{FF2B5EF4-FFF2-40B4-BE49-F238E27FC236}">
                <a16:creationId xmlns:a16="http://schemas.microsoft.com/office/drawing/2014/main" id="{5A82C6D7-61C0-7025-0F7F-A2D0E5B7F754}"/>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COMPETITOR PRICING ANALYSIS (2/3)</a:t>
            </a:r>
          </a:p>
        </p:txBody>
      </p:sp>
      <p:sp>
        <p:nvSpPr>
          <p:cNvPr id="3" name="TextBox 2">
            <a:extLst>
              <a:ext uri="{FF2B5EF4-FFF2-40B4-BE49-F238E27FC236}">
                <a16:creationId xmlns:a16="http://schemas.microsoft.com/office/drawing/2014/main" id="{94F1D2E8-9A1F-1FB6-02F8-63F2C83CA90E}"/>
              </a:ext>
            </a:extLst>
          </p:cNvPr>
          <p:cNvSpPr txBox="1"/>
          <p:nvPr/>
        </p:nvSpPr>
        <p:spPr>
          <a:xfrm>
            <a:off x="229820" y="4502254"/>
            <a:ext cx="11681443" cy="1815882"/>
          </a:xfrm>
          <a:prstGeom prst="rect">
            <a:avLst/>
          </a:prstGeom>
          <a:noFill/>
        </p:spPr>
        <p:txBody>
          <a:bodyPr wrap="square" rtlCol="0">
            <a:spAutoFit/>
          </a:bodyPr>
          <a:lstStyle/>
          <a:p>
            <a:pPr algn="just"/>
            <a:r>
              <a:rPr lang="en-US" sz="1400" i="1" dirty="0"/>
              <a:t>Nykaa's pricing strategy appears to be in line with its competitors, offering relatively similar prices for products in the beauty and personal care segment. This pricing parity with industry peers is a positive sign, as it suggests that Nykaa is not engaging in aggressive discounting or undercutting tactics, which could potentially harm profitability and trigger price wars. Instead, the company seems to be adopting a standard pricing approach, aligning itself with the market norms and maintaining a level playing field.</a:t>
            </a:r>
          </a:p>
          <a:p>
            <a:pPr algn="just"/>
            <a:endParaRPr lang="en-US" sz="1400" i="1" dirty="0"/>
          </a:p>
          <a:p>
            <a:pPr algn="just"/>
            <a:endParaRPr lang="en-US" sz="1400" i="1" dirty="0"/>
          </a:p>
          <a:p>
            <a:pPr algn="just"/>
            <a:r>
              <a:rPr lang="en-US" sz="1400" i="1" dirty="0"/>
              <a:t>**Disclaimer: This analysis is based on spot pricing data retrieved from the websites of respective brands. It does not encompass a comprehensive historical pricing analysis and should be interpreted with this limitation in mind.</a:t>
            </a:r>
            <a:endParaRPr lang="en-IN" sz="1400" i="1" dirty="0"/>
          </a:p>
        </p:txBody>
      </p:sp>
    </p:spTree>
    <p:extLst>
      <p:ext uri="{BB962C8B-B14F-4D97-AF65-F5344CB8AC3E}">
        <p14:creationId xmlns:p14="http://schemas.microsoft.com/office/powerpoint/2010/main" val="1522819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4DAF17-527A-BB3C-3478-A9B063508333}"/>
              </a:ext>
            </a:extLst>
          </p:cNvPr>
          <p:cNvPicPr>
            <a:picLocks noChangeAspect="1"/>
          </p:cNvPicPr>
          <p:nvPr/>
        </p:nvPicPr>
        <p:blipFill rotWithShape="1">
          <a:blip r:embed="rId2"/>
          <a:srcRect t="5178" b="17284"/>
          <a:stretch/>
        </p:blipFill>
        <p:spPr>
          <a:xfrm>
            <a:off x="1343206" y="1031243"/>
            <a:ext cx="2108597" cy="2492213"/>
          </a:xfrm>
          <a:prstGeom prst="rect">
            <a:avLst/>
          </a:prstGeom>
        </p:spPr>
      </p:pic>
      <p:pic>
        <p:nvPicPr>
          <p:cNvPr id="7" name="Picture 6">
            <a:extLst>
              <a:ext uri="{FF2B5EF4-FFF2-40B4-BE49-F238E27FC236}">
                <a16:creationId xmlns:a16="http://schemas.microsoft.com/office/drawing/2014/main" id="{8776003D-77FC-D32B-9A5F-1E2641326D8E}"/>
              </a:ext>
            </a:extLst>
          </p:cNvPr>
          <p:cNvPicPr>
            <a:picLocks noChangeAspect="1"/>
          </p:cNvPicPr>
          <p:nvPr/>
        </p:nvPicPr>
        <p:blipFill rotWithShape="1">
          <a:blip r:embed="rId3"/>
          <a:srcRect l="7203" t="4837" r="5084" b="18986"/>
          <a:stretch/>
        </p:blipFill>
        <p:spPr>
          <a:xfrm>
            <a:off x="4973991" y="1034715"/>
            <a:ext cx="2108597" cy="2492213"/>
          </a:xfrm>
          <a:prstGeom prst="rect">
            <a:avLst/>
          </a:prstGeom>
        </p:spPr>
      </p:pic>
      <p:pic>
        <p:nvPicPr>
          <p:cNvPr id="9" name="Picture 8">
            <a:extLst>
              <a:ext uri="{FF2B5EF4-FFF2-40B4-BE49-F238E27FC236}">
                <a16:creationId xmlns:a16="http://schemas.microsoft.com/office/drawing/2014/main" id="{259F8065-3683-B03E-C7C2-7BB778162199}"/>
              </a:ext>
            </a:extLst>
          </p:cNvPr>
          <p:cNvPicPr>
            <a:picLocks noChangeAspect="1"/>
          </p:cNvPicPr>
          <p:nvPr/>
        </p:nvPicPr>
        <p:blipFill rotWithShape="1">
          <a:blip r:embed="rId4"/>
          <a:srcRect l="8739" t="5604" r="5761" b="22768"/>
          <a:stretch/>
        </p:blipFill>
        <p:spPr>
          <a:xfrm>
            <a:off x="8350857" y="1034716"/>
            <a:ext cx="2108597" cy="2488740"/>
          </a:xfrm>
          <a:prstGeom prst="rect">
            <a:avLst/>
          </a:prstGeom>
        </p:spPr>
      </p:pic>
      <p:sp>
        <p:nvSpPr>
          <p:cNvPr id="2" name="Title 1">
            <a:extLst>
              <a:ext uri="{FF2B5EF4-FFF2-40B4-BE49-F238E27FC236}">
                <a16:creationId xmlns:a16="http://schemas.microsoft.com/office/drawing/2014/main" id="{92FDA46D-6A82-24A0-5CB2-403CDA8CB4CC}"/>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COMPETITOR PRICING ANALYSIS (3/3)</a:t>
            </a:r>
          </a:p>
        </p:txBody>
      </p:sp>
      <p:sp>
        <p:nvSpPr>
          <p:cNvPr id="3" name="TextBox 2">
            <a:extLst>
              <a:ext uri="{FF2B5EF4-FFF2-40B4-BE49-F238E27FC236}">
                <a16:creationId xmlns:a16="http://schemas.microsoft.com/office/drawing/2014/main" id="{BFFA279A-017D-643F-DF57-C8C8F1A268FF}"/>
              </a:ext>
            </a:extLst>
          </p:cNvPr>
          <p:cNvSpPr txBox="1"/>
          <p:nvPr/>
        </p:nvSpPr>
        <p:spPr>
          <a:xfrm>
            <a:off x="167456" y="4217239"/>
            <a:ext cx="11857086" cy="2031325"/>
          </a:xfrm>
          <a:prstGeom prst="rect">
            <a:avLst/>
          </a:prstGeom>
          <a:noFill/>
        </p:spPr>
        <p:txBody>
          <a:bodyPr wrap="square" rtlCol="0">
            <a:spAutoFit/>
          </a:bodyPr>
          <a:lstStyle/>
          <a:p>
            <a:pPr marL="285750" indent="-285750" algn="just">
              <a:buFont typeface="Wingdings" panose="05000000000000000000" pitchFamily="2" charset="2"/>
              <a:buChar char="v"/>
            </a:pPr>
            <a:r>
              <a:rPr lang="en-US" sz="1400" i="1" dirty="0"/>
              <a:t>A pricing analysis conducted on matte foundation products offered by Nykaa, Maybelline, and </a:t>
            </a:r>
            <a:r>
              <a:rPr lang="en-US" sz="1400" i="1" dirty="0" err="1"/>
              <a:t>L'Oreal</a:t>
            </a:r>
            <a:r>
              <a:rPr lang="en-US" sz="1400" i="1" dirty="0"/>
              <a:t>, available on Nykaa's website, reveals competitive pricing across brands. Nykaa's matte foundation is priced at Rs. 552, while Maybelline offers a similar product at Rs. 409, and </a:t>
            </a:r>
            <a:r>
              <a:rPr lang="en-US" sz="1400" i="1" dirty="0" err="1"/>
              <a:t>L'Oreal</a:t>
            </a:r>
            <a:r>
              <a:rPr lang="en-US" sz="1400" i="1" dirty="0"/>
              <a:t> at Rs. 934. Despite fair pricing, the bestseller status of Maybelline's matte foundation, highlighted by over 100k ratings on Nykaa's website, underscores the importance of Nykaa's own beauty product offerings. </a:t>
            </a:r>
          </a:p>
          <a:p>
            <a:pPr algn="just"/>
            <a:endParaRPr lang="en-US" sz="1400" i="1" dirty="0"/>
          </a:p>
          <a:p>
            <a:pPr marL="285750" indent="-285750" algn="just">
              <a:buFont typeface="Wingdings" panose="05000000000000000000" pitchFamily="2" charset="2"/>
              <a:buChar char="v"/>
            </a:pPr>
            <a:r>
              <a:rPr lang="en-US" sz="1400" i="1" dirty="0"/>
              <a:t>To compete effectively and drive sales growth, Nykaa may need to focus not only on marketing but also on enhancing the quality and appeal of its proprietary beauty products. Merely offering competitive pricing may not be sufficient; the company needs to invest in product development, innovation, and building a strong brand reputation to gain customer trust and loyalty. By elevating the quality of its in-house products to match or surpass the standards set by popular brands like Maybelline, Nykaa can potentially increase the sales of its own product lines and capture a larger share of the market.</a:t>
            </a:r>
            <a:endParaRPr lang="en-IN" sz="1400" i="1" dirty="0"/>
          </a:p>
        </p:txBody>
      </p:sp>
    </p:spTree>
    <p:extLst>
      <p:ext uri="{BB962C8B-B14F-4D97-AF65-F5344CB8AC3E}">
        <p14:creationId xmlns:p14="http://schemas.microsoft.com/office/powerpoint/2010/main" val="320125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73EFA0D-682D-6A1D-C46B-9F487FA5C849}"/>
              </a:ext>
            </a:extLst>
          </p:cNvPr>
          <p:cNvPicPr>
            <a:picLocks noChangeAspect="1"/>
          </p:cNvPicPr>
          <p:nvPr/>
        </p:nvPicPr>
        <p:blipFill rotWithShape="1">
          <a:blip r:embed="rId2"/>
          <a:srcRect l="1425" t="3690" r="58543" b="5904"/>
          <a:stretch/>
        </p:blipFill>
        <p:spPr>
          <a:xfrm>
            <a:off x="7607686" y="868769"/>
            <a:ext cx="4462480" cy="1440373"/>
          </a:xfrm>
          <a:prstGeom prst="rect">
            <a:avLst/>
          </a:prstGeom>
        </p:spPr>
      </p:pic>
      <p:pic>
        <p:nvPicPr>
          <p:cNvPr id="21" name="Picture 20">
            <a:extLst>
              <a:ext uri="{FF2B5EF4-FFF2-40B4-BE49-F238E27FC236}">
                <a16:creationId xmlns:a16="http://schemas.microsoft.com/office/drawing/2014/main" id="{C4293359-68E5-238A-8E42-0DB5379EDBFD}"/>
              </a:ext>
            </a:extLst>
          </p:cNvPr>
          <p:cNvPicPr>
            <a:picLocks noChangeAspect="1"/>
          </p:cNvPicPr>
          <p:nvPr/>
        </p:nvPicPr>
        <p:blipFill>
          <a:blip r:embed="rId3"/>
          <a:stretch>
            <a:fillRect/>
          </a:stretch>
        </p:blipFill>
        <p:spPr>
          <a:xfrm>
            <a:off x="320792" y="2490228"/>
            <a:ext cx="7173044" cy="4079014"/>
          </a:xfrm>
          <a:prstGeom prst="rect">
            <a:avLst/>
          </a:prstGeom>
        </p:spPr>
      </p:pic>
      <p:pic>
        <p:nvPicPr>
          <p:cNvPr id="25" name="Picture 24">
            <a:extLst>
              <a:ext uri="{FF2B5EF4-FFF2-40B4-BE49-F238E27FC236}">
                <a16:creationId xmlns:a16="http://schemas.microsoft.com/office/drawing/2014/main" id="{A9FF91E0-8830-5EF4-1A84-52C07FE1D5BB}"/>
              </a:ext>
            </a:extLst>
          </p:cNvPr>
          <p:cNvPicPr>
            <a:picLocks noChangeAspect="1"/>
          </p:cNvPicPr>
          <p:nvPr/>
        </p:nvPicPr>
        <p:blipFill rotWithShape="1">
          <a:blip r:embed="rId4"/>
          <a:srcRect l="39585" t="43984" b="34760"/>
          <a:stretch/>
        </p:blipFill>
        <p:spPr>
          <a:xfrm>
            <a:off x="320792" y="868769"/>
            <a:ext cx="7173044" cy="1426857"/>
          </a:xfrm>
          <a:prstGeom prst="rect">
            <a:avLst/>
          </a:prstGeom>
        </p:spPr>
      </p:pic>
      <p:sp>
        <p:nvSpPr>
          <p:cNvPr id="2" name="Title 1">
            <a:extLst>
              <a:ext uri="{FF2B5EF4-FFF2-40B4-BE49-F238E27FC236}">
                <a16:creationId xmlns:a16="http://schemas.microsoft.com/office/drawing/2014/main" id="{22FAC5E4-3B6A-32AD-1027-71F360A66C66}"/>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SEO ANALYSIS (1/3)</a:t>
            </a:r>
          </a:p>
        </p:txBody>
      </p:sp>
      <p:pic>
        <p:nvPicPr>
          <p:cNvPr id="4" name="Picture 3">
            <a:extLst>
              <a:ext uri="{FF2B5EF4-FFF2-40B4-BE49-F238E27FC236}">
                <a16:creationId xmlns:a16="http://schemas.microsoft.com/office/drawing/2014/main" id="{2E10959A-5F5B-1D5B-6470-2117BC64F8E1}"/>
              </a:ext>
            </a:extLst>
          </p:cNvPr>
          <p:cNvPicPr>
            <a:picLocks noChangeAspect="1"/>
          </p:cNvPicPr>
          <p:nvPr/>
        </p:nvPicPr>
        <p:blipFill rotWithShape="1">
          <a:blip r:embed="rId2"/>
          <a:srcRect l="42911"/>
          <a:stretch/>
        </p:blipFill>
        <p:spPr>
          <a:xfrm>
            <a:off x="7607686" y="2490228"/>
            <a:ext cx="4462480" cy="1650241"/>
          </a:xfrm>
          <a:prstGeom prst="rect">
            <a:avLst/>
          </a:prstGeom>
        </p:spPr>
      </p:pic>
      <p:pic>
        <p:nvPicPr>
          <p:cNvPr id="5" name="Picture 4">
            <a:extLst>
              <a:ext uri="{FF2B5EF4-FFF2-40B4-BE49-F238E27FC236}">
                <a16:creationId xmlns:a16="http://schemas.microsoft.com/office/drawing/2014/main" id="{CD62EE76-3773-AFEE-0572-2E2598971B83}"/>
              </a:ext>
            </a:extLst>
          </p:cNvPr>
          <p:cNvPicPr>
            <a:picLocks noChangeAspect="1"/>
          </p:cNvPicPr>
          <p:nvPr/>
        </p:nvPicPr>
        <p:blipFill rotWithShape="1">
          <a:blip r:embed="rId5"/>
          <a:srcRect l="1170" t="8223" r="51463"/>
          <a:stretch/>
        </p:blipFill>
        <p:spPr>
          <a:xfrm>
            <a:off x="7627418" y="5449761"/>
            <a:ext cx="4442748" cy="1093811"/>
          </a:xfrm>
          <a:prstGeom prst="rect">
            <a:avLst/>
          </a:prstGeom>
        </p:spPr>
      </p:pic>
      <p:pic>
        <p:nvPicPr>
          <p:cNvPr id="6" name="Picture 5">
            <a:extLst>
              <a:ext uri="{FF2B5EF4-FFF2-40B4-BE49-F238E27FC236}">
                <a16:creationId xmlns:a16="http://schemas.microsoft.com/office/drawing/2014/main" id="{9841A93E-C952-1D6C-FBED-265360D7D0F3}"/>
              </a:ext>
            </a:extLst>
          </p:cNvPr>
          <p:cNvPicPr>
            <a:picLocks noChangeAspect="1"/>
          </p:cNvPicPr>
          <p:nvPr/>
        </p:nvPicPr>
        <p:blipFill rotWithShape="1">
          <a:blip r:embed="rId5"/>
          <a:srcRect l="50766" t="13300" r="5279"/>
          <a:stretch/>
        </p:blipFill>
        <p:spPr>
          <a:xfrm>
            <a:off x="7627418" y="4228488"/>
            <a:ext cx="4442748" cy="1113534"/>
          </a:xfrm>
          <a:prstGeom prst="rect">
            <a:avLst/>
          </a:prstGeom>
        </p:spPr>
      </p:pic>
    </p:spTree>
    <p:extLst>
      <p:ext uri="{BB962C8B-B14F-4D97-AF65-F5344CB8AC3E}">
        <p14:creationId xmlns:p14="http://schemas.microsoft.com/office/powerpoint/2010/main" val="4215476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F611-3623-3554-0DAC-DAEEC3F9290C}"/>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SEO ANALYSIS (2/3)</a:t>
            </a:r>
          </a:p>
        </p:txBody>
      </p:sp>
      <p:pic>
        <p:nvPicPr>
          <p:cNvPr id="23" name="Picture 22">
            <a:extLst>
              <a:ext uri="{FF2B5EF4-FFF2-40B4-BE49-F238E27FC236}">
                <a16:creationId xmlns:a16="http://schemas.microsoft.com/office/drawing/2014/main" id="{86032805-3734-44BA-6CFB-4A42236EBB28}"/>
              </a:ext>
            </a:extLst>
          </p:cNvPr>
          <p:cNvPicPr>
            <a:picLocks noChangeAspect="1"/>
          </p:cNvPicPr>
          <p:nvPr/>
        </p:nvPicPr>
        <p:blipFill>
          <a:blip r:embed="rId2"/>
          <a:stretch>
            <a:fillRect/>
          </a:stretch>
        </p:blipFill>
        <p:spPr>
          <a:xfrm>
            <a:off x="287087" y="754558"/>
            <a:ext cx="7852612" cy="3146854"/>
          </a:xfrm>
          <a:prstGeom prst="rect">
            <a:avLst/>
          </a:prstGeom>
        </p:spPr>
      </p:pic>
      <p:sp>
        <p:nvSpPr>
          <p:cNvPr id="3" name="Rectangle 2">
            <a:extLst>
              <a:ext uri="{FF2B5EF4-FFF2-40B4-BE49-F238E27FC236}">
                <a16:creationId xmlns:a16="http://schemas.microsoft.com/office/drawing/2014/main" id="{ED432209-94F4-824A-123C-A826EE63553F}"/>
              </a:ext>
            </a:extLst>
          </p:cNvPr>
          <p:cNvSpPr/>
          <p:nvPr/>
        </p:nvSpPr>
        <p:spPr>
          <a:xfrm>
            <a:off x="287087" y="2327984"/>
            <a:ext cx="1974850" cy="12673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a:extLst>
              <a:ext uri="{FF2B5EF4-FFF2-40B4-BE49-F238E27FC236}">
                <a16:creationId xmlns:a16="http://schemas.microsoft.com/office/drawing/2014/main" id="{3545184F-6E95-3868-6939-ED0D208E96B7}"/>
              </a:ext>
            </a:extLst>
          </p:cNvPr>
          <p:cNvPicPr>
            <a:picLocks noChangeAspect="1"/>
          </p:cNvPicPr>
          <p:nvPr/>
        </p:nvPicPr>
        <p:blipFill rotWithShape="1">
          <a:blip r:embed="rId3"/>
          <a:srcRect t="7661" r="72142" b="14088"/>
          <a:stretch/>
        </p:blipFill>
        <p:spPr>
          <a:xfrm>
            <a:off x="8226934" y="754557"/>
            <a:ext cx="3743144" cy="3146854"/>
          </a:xfrm>
          <a:prstGeom prst="rect">
            <a:avLst/>
          </a:prstGeom>
        </p:spPr>
      </p:pic>
      <p:pic>
        <p:nvPicPr>
          <p:cNvPr id="27" name="Picture 26">
            <a:extLst>
              <a:ext uri="{FF2B5EF4-FFF2-40B4-BE49-F238E27FC236}">
                <a16:creationId xmlns:a16="http://schemas.microsoft.com/office/drawing/2014/main" id="{785ADF42-E8B1-FEDA-5D82-9791E23BE03E}"/>
              </a:ext>
            </a:extLst>
          </p:cNvPr>
          <p:cNvPicPr>
            <a:picLocks noChangeAspect="1"/>
          </p:cNvPicPr>
          <p:nvPr/>
        </p:nvPicPr>
        <p:blipFill>
          <a:blip r:embed="rId4"/>
          <a:stretch>
            <a:fillRect/>
          </a:stretch>
        </p:blipFill>
        <p:spPr>
          <a:xfrm>
            <a:off x="8226934" y="4026568"/>
            <a:ext cx="3743144" cy="2639734"/>
          </a:xfrm>
          <a:prstGeom prst="rect">
            <a:avLst/>
          </a:prstGeom>
        </p:spPr>
      </p:pic>
      <p:pic>
        <p:nvPicPr>
          <p:cNvPr id="35" name="Picture 34">
            <a:extLst>
              <a:ext uri="{FF2B5EF4-FFF2-40B4-BE49-F238E27FC236}">
                <a16:creationId xmlns:a16="http://schemas.microsoft.com/office/drawing/2014/main" id="{41415ADC-E58F-7598-EB77-28BE108E93B4}"/>
              </a:ext>
            </a:extLst>
          </p:cNvPr>
          <p:cNvPicPr>
            <a:picLocks noChangeAspect="1"/>
          </p:cNvPicPr>
          <p:nvPr/>
        </p:nvPicPr>
        <p:blipFill>
          <a:blip r:embed="rId5"/>
          <a:stretch>
            <a:fillRect/>
          </a:stretch>
        </p:blipFill>
        <p:spPr>
          <a:xfrm>
            <a:off x="287087" y="4026568"/>
            <a:ext cx="7852612" cy="2639734"/>
          </a:xfrm>
          <a:prstGeom prst="rect">
            <a:avLst/>
          </a:prstGeom>
        </p:spPr>
      </p:pic>
      <p:sp>
        <p:nvSpPr>
          <p:cNvPr id="4" name="Rectangle 3">
            <a:extLst>
              <a:ext uri="{FF2B5EF4-FFF2-40B4-BE49-F238E27FC236}">
                <a16:creationId xmlns:a16="http://schemas.microsoft.com/office/drawing/2014/main" id="{42DFD8E7-E4C4-157B-A9F6-478D6D6BF00B}"/>
              </a:ext>
            </a:extLst>
          </p:cNvPr>
          <p:cNvSpPr/>
          <p:nvPr/>
        </p:nvSpPr>
        <p:spPr>
          <a:xfrm>
            <a:off x="8430126" y="4620126"/>
            <a:ext cx="3474787" cy="414428"/>
          </a:xfrm>
          <a:prstGeom prst="rect">
            <a:avLst/>
          </a:prstGeom>
          <a:noFill/>
          <a:ln w="28575">
            <a:solidFill>
              <a:srgbClr val="EE54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8742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033F-3140-6DED-361F-09F6E7680F5A}"/>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SEO ANALYSIS (3/3)</a:t>
            </a:r>
          </a:p>
        </p:txBody>
      </p:sp>
      <p:pic>
        <p:nvPicPr>
          <p:cNvPr id="29" name="Picture 28">
            <a:extLst>
              <a:ext uri="{FF2B5EF4-FFF2-40B4-BE49-F238E27FC236}">
                <a16:creationId xmlns:a16="http://schemas.microsoft.com/office/drawing/2014/main" id="{0313BC3A-B983-560E-9A7E-C20186A49AA0}"/>
              </a:ext>
            </a:extLst>
          </p:cNvPr>
          <p:cNvPicPr>
            <a:picLocks noChangeAspect="1"/>
          </p:cNvPicPr>
          <p:nvPr/>
        </p:nvPicPr>
        <p:blipFill rotWithShape="1">
          <a:blip r:embed="rId2"/>
          <a:srcRect l="68007" t="31391" r="1145" b="14947"/>
          <a:stretch/>
        </p:blipFill>
        <p:spPr>
          <a:xfrm>
            <a:off x="6328609" y="817227"/>
            <a:ext cx="2622885" cy="2756210"/>
          </a:xfrm>
          <a:prstGeom prst="rect">
            <a:avLst/>
          </a:prstGeom>
        </p:spPr>
      </p:pic>
      <p:pic>
        <p:nvPicPr>
          <p:cNvPr id="33" name="Picture 32">
            <a:extLst>
              <a:ext uri="{FF2B5EF4-FFF2-40B4-BE49-F238E27FC236}">
                <a16:creationId xmlns:a16="http://schemas.microsoft.com/office/drawing/2014/main" id="{4BA2F0BD-F169-ED23-B90B-857697269A49}"/>
              </a:ext>
            </a:extLst>
          </p:cNvPr>
          <p:cNvPicPr>
            <a:picLocks noChangeAspect="1"/>
          </p:cNvPicPr>
          <p:nvPr/>
        </p:nvPicPr>
        <p:blipFill rotWithShape="1">
          <a:blip r:embed="rId3"/>
          <a:srcRect t="19240"/>
          <a:stretch/>
        </p:blipFill>
        <p:spPr>
          <a:xfrm>
            <a:off x="260250" y="817227"/>
            <a:ext cx="5932001" cy="2756210"/>
          </a:xfrm>
          <a:prstGeom prst="rect">
            <a:avLst/>
          </a:prstGeom>
        </p:spPr>
      </p:pic>
      <p:pic>
        <p:nvPicPr>
          <p:cNvPr id="37" name="Picture 36">
            <a:extLst>
              <a:ext uri="{FF2B5EF4-FFF2-40B4-BE49-F238E27FC236}">
                <a16:creationId xmlns:a16="http://schemas.microsoft.com/office/drawing/2014/main" id="{37D23A89-CA60-39B4-4964-E0A3950CD0E3}"/>
              </a:ext>
            </a:extLst>
          </p:cNvPr>
          <p:cNvPicPr>
            <a:picLocks noChangeAspect="1"/>
          </p:cNvPicPr>
          <p:nvPr/>
        </p:nvPicPr>
        <p:blipFill>
          <a:blip r:embed="rId4"/>
          <a:stretch>
            <a:fillRect/>
          </a:stretch>
        </p:blipFill>
        <p:spPr>
          <a:xfrm>
            <a:off x="260250" y="3738060"/>
            <a:ext cx="5932001" cy="2927481"/>
          </a:xfrm>
          <a:prstGeom prst="rect">
            <a:avLst/>
          </a:prstGeom>
        </p:spPr>
      </p:pic>
      <p:pic>
        <p:nvPicPr>
          <p:cNvPr id="5" name="Picture 4">
            <a:extLst>
              <a:ext uri="{FF2B5EF4-FFF2-40B4-BE49-F238E27FC236}">
                <a16:creationId xmlns:a16="http://schemas.microsoft.com/office/drawing/2014/main" id="{8849E51E-3BBB-DD68-91CA-E0642B5C1AB2}"/>
              </a:ext>
            </a:extLst>
          </p:cNvPr>
          <p:cNvPicPr>
            <a:picLocks noChangeAspect="1"/>
          </p:cNvPicPr>
          <p:nvPr/>
        </p:nvPicPr>
        <p:blipFill>
          <a:blip r:embed="rId5"/>
          <a:stretch>
            <a:fillRect/>
          </a:stretch>
        </p:blipFill>
        <p:spPr>
          <a:xfrm>
            <a:off x="6328610" y="3695853"/>
            <a:ext cx="5603140" cy="2927481"/>
          </a:xfrm>
          <a:prstGeom prst="rect">
            <a:avLst/>
          </a:prstGeom>
        </p:spPr>
      </p:pic>
      <p:pic>
        <p:nvPicPr>
          <p:cNvPr id="31" name="Picture 30">
            <a:extLst>
              <a:ext uri="{FF2B5EF4-FFF2-40B4-BE49-F238E27FC236}">
                <a16:creationId xmlns:a16="http://schemas.microsoft.com/office/drawing/2014/main" id="{2523D0AE-5009-4677-0596-2F8BBF1E2961}"/>
              </a:ext>
            </a:extLst>
          </p:cNvPr>
          <p:cNvPicPr>
            <a:picLocks noChangeAspect="1"/>
          </p:cNvPicPr>
          <p:nvPr/>
        </p:nvPicPr>
        <p:blipFill rotWithShape="1">
          <a:blip r:embed="rId6"/>
          <a:srcRect l="72782" r="4690" b="23794"/>
          <a:stretch/>
        </p:blipFill>
        <p:spPr>
          <a:xfrm>
            <a:off x="9031705" y="813810"/>
            <a:ext cx="2900045" cy="2759627"/>
          </a:xfrm>
          <a:prstGeom prst="rect">
            <a:avLst/>
          </a:prstGeom>
        </p:spPr>
      </p:pic>
      <p:sp>
        <p:nvSpPr>
          <p:cNvPr id="3" name="Rectangle 2">
            <a:extLst>
              <a:ext uri="{FF2B5EF4-FFF2-40B4-BE49-F238E27FC236}">
                <a16:creationId xmlns:a16="http://schemas.microsoft.com/office/drawing/2014/main" id="{86A15E9D-7CA2-D118-1978-8E3DDFF3C7F4}"/>
              </a:ext>
            </a:extLst>
          </p:cNvPr>
          <p:cNvSpPr/>
          <p:nvPr/>
        </p:nvSpPr>
        <p:spPr>
          <a:xfrm>
            <a:off x="376988" y="4275112"/>
            <a:ext cx="5582653" cy="328863"/>
          </a:xfrm>
          <a:prstGeom prst="rect">
            <a:avLst/>
          </a:prstGeom>
          <a:noFill/>
          <a:ln w="28575">
            <a:solidFill>
              <a:srgbClr val="EE54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7B199517-D86A-C467-AEFA-21967C995B27}"/>
              </a:ext>
            </a:extLst>
          </p:cNvPr>
          <p:cNvSpPr/>
          <p:nvPr/>
        </p:nvSpPr>
        <p:spPr>
          <a:xfrm>
            <a:off x="376989" y="5273865"/>
            <a:ext cx="5582652" cy="328863"/>
          </a:xfrm>
          <a:prstGeom prst="rect">
            <a:avLst/>
          </a:prstGeom>
          <a:noFill/>
          <a:ln w="28575">
            <a:solidFill>
              <a:srgbClr val="EE54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333737E-F2FE-9565-CBFF-DB6F2C471459}"/>
              </a:ext>
            </a:extLst>
          </p:cNvPr>
          <p:cNvSpPr/>
          <p:nvPr/>
        </p:nvSpPr>
        <p:spPr>
          <a:xfrm>
            <a:off x="6432884" y="1519146"/>
            <a:ext cx="2376018" cy="518201"/>
          </a:xfrm>
          <a:prstGeom prst="rect">
            <a:avLst/>
          </a:prstGeom>
          <a:noFill/>
          <a:ln w="28575">
            <a:solidFill>
              <a:srgbClr val="EE54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15925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7008C53-2E97-A287-3510-7260941104D1}"/>
              </a:ext>
            </a:extLst>
          </p:cNvPr>
          <p:cNvSpPr/>
          <p:nvPr/>
        </p:nvSpPr>
        <p:spPr>
          <a:xfrm>
            <a:off x="4995920" y="2758810"/>
            <a:ext cx="2189747" cy="1618282"/>
          </a:xfrm>
          <a:prstGeom prst="ellipse">
            <a:avLst/>
          </a:prstGeom>
          <a:solidFill>
            <a:srgbClr val="EE5485"/>
          </a:solidFill>
          <a:ln>
            <a:solidFill>
              <a:srgbClr val="EE54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SOCIAL MEDIA PRESENCE</a:t>
            </a:r>
          </a:p>
        </p:txBody>
      </p:sp>
      <p:pic>
        <p:nvPicPr>
          <p:cNvPr id="4" name="Picture 3">
            <a:extLst>
              <a:ext uri="{FF2B5EF4-FFF2-40B4-BE49-F238E27FC236}">
                <a16:creationId xmlns:a16="http://schemas.microsoft.com/office/drawing/2014/main" id="{4F3DC46B-32C5-3582-A5C7-C243D5F89FD0}"/>
              </a:ext>
            </a:extLst>
          </p:cNvPr>
          <p:cNvPicPr>
            <a:picLocks noChangeAspect="1"/>
          </p:cNvPicPr>
          <p:nvPr/>
        </p:nvPicPr>
        <p:blipFill>
          <a:blip r:embed="rId2"/>
          <a:stretch>
            <a:fillRect/>
          </a:stretch>
        </p:blipFill>
        <p:spPr>
          <a:xfrm>
            <a:off x="7360935" y="2768247"/>
            <a:ext cx="4429563" cy="1618282"/>
          </a:xfrm>
          <a:prstGeom prst="rect">
            <a:avLst/>
          </a:prstGeom>
        </p:spPr>
      </p:pic>
      <p:pic>
        <p:nvPicPr>
          <p:cNvPr id="6" name="Picture 5">
            <a:extLst>
              <a:ext uri="{FF2B5EF4-FFF2-40B4-BE49-F238E27FC236}">
                <a16:creationId xmlns:a16="http://schemas.microsoft.com/office/drawing/2014/main" id="{DF1826FD-A14D-5E86-3C6A-67C01A6E1834}"/>
              </a:ext>
            </a:extLst>
          </p:cNvPr>
          <p:cNvPicPr>
            <a:picLocks noChangeAspect="1"/>
          </p:cNvPicPr>
          <p:nvPr/>
        </p:nvPicPr>
        <p:blipFill>
          <a:blip r:embed="rId3"/>
          <a:stretch>
            <a:fillRect/>
          </a:stretch>
        </p:blipFill>
        <p:spPr>
          <a:xfrm>
            <a:off x="401502" y="2768247"/>
            <a:ext cx="4429563" cy="1618282"/>
          </a:xfrm>
          <a:prstGeom prst="rect">
            <a:avLst/>
          </a:prstGeom>
        </p:spPr>
      </p:pic>
      <p:pic>
        <p:nvPicPr>
          <p:cNvPr id="8" name="Picture 7">
            <a:extLst>
              <a:ext uri="{FF2B5EF4-FFF2-40B4-BE49-F238E27FC236}">
                <a16:creationId xmlns:a16="http://schemas.microsoft.com/office/drawing/2014/main" id="{C80F49E2-6586-C7AC-D2E4-44A72A16B2E6}"/>
              </a:ext>
            </a:extLst>
          </p:cNvPr>
          <p:cNvPicPr>
            <a:picLocks noChangeAspect="1"/>
          </p:cNvPicPr>
          <p:nvPr/>
        </p:nvPicPr>
        <p:blipFill>
          <a:blip r:embed="rId4"/>
          <a:stretch>
            <a:fillRect/>
          </a:stretch>
        </p:blipFill>
        <p:spPr>
          <a:xfrm>
            <a:off x="7360935" y="889604"/>
            <a:ext cx="4429563" cy="1605163"/>
          </a:xfrm>
          <a:prstGeom prst="rect">
            <a:avLst/>
          </a:prstGeom>
        </p:spPr>
      </p:pic>
      <p:pic>
        <p:nvPicPr>
          <p:cNvPr id="10" name="Picture 9">
            <a:extLst>
              <a:ext uri="{FF2B5EF4-FFF2-40B4-BE49-F238E27FC236}">
                <a16:creationId xmlns:a16="http://schemas.microsoft.com/office/drawing/2014/main" id="{81D2C130-4736-2D2B-58FE-E71395EA4065}"/>
              </a:ext>
            </a:extLst>
          </p:cNvPr>
          <p:cNvPicPr>
            <a:picLocks noChangeAspect="1"/>
          </p:cNvPicPr>
          <p:nvPr/>
        </p:nvPicPr>
        <p:blipFill>
          <a:blip r:embed="rId5"/>
          <a:stretch>
            <a:fillRect/>
          </a:stretch>
        </p:blipFill>
        <p:spPr>
          <a:xfrm>
            <a:off x="7360936" y="4673709"/>
            <a:ext cx="4429562" cy="1513666"/>
          </a:xfrm>
          <a:prstGeom prst="rect">
            <a:avLst/>
          </a:prstGeom>
        </p:spPr>
      </p:pic>
      <p:pic>
        <p:nvPicPr>
          <p:cNvPr id="12" name="Picture 11">
            <a:extLst>
              <a:ext uri="{FF2B5EF4-FFF2-40B4-BE49-F238E27FC236}">
                <a16:creationId xmlns:a16="http://schemas.microsoft.com/office/drawing/2014/main" id="{863D7910-6875-29A1-5D5F-72C7C0957D7E}"/>
              </a:ext>
            </a:extLst>
          </p:cNvPr>
          <p:cNvPicPr>
            <a:picLocks noChangeAspect="1"/>
          </p:cNvPicPr>
          <p:nvPr/>
        </p:nvPicPr>
        <p:blipFill>
          <a:blip r:embed="rId6"/>
          <a:stretch>
            <a:fillRect/>
          </a:stretch>
        </p:blipFill>
        <p:spPr>
          <a:xfrm>
            <a:off x="393714" y="4673709"/>
            <a:ext cx="4429563" cy="1509664"/>
          </a:xfrm>
          <a:prstGeom prst="rect">
            <a:avLst/>
          </a:prstGeom>
        </p:spPr>
      </p:pic>
      <p:pic>
        <p:nvPicPr>
          <p:cNvPr id="14" name="Picture 13">
            <a:extLst>
              <a:ext uri="{FF2B5EF4-FFF2-40B4-BE49-F238E27FC236}">
                <a16:creationId xmlns:a16="http://schemas.microsoft.com/office/drawing/2014/main" id="{3A4F75C8-31C8-E250-9BAA-2F8B93BC3598}"/>
              </a:ext>
            </a:extLst>
          </p:cNvPr>
          <p:cNvPicPr>
            <a:picLocks noChangeAspect="1"/>
          </p:cNvPicPr>
          <p:nvPr/>
        </p:nvPicPr>
        <p:blipFill>
          <a:blip r:embed="rId7"/>
          <a:stretch>
            <a:fillRect/>
          </a:stretch>
        </p:blipFill>
        <p:spPr>
          <a:xfrm>
            <a:off x="401502" y="889604"/>
            <a:ext cx="4429563" cy="1618281"/>
          </a:xfrm>
          <a:prstGeom prst="rect">
            <a:avLst/>
          </a:prstGeom>
        </p:spPr>
      </p:pic>
      <p:sp>
        <p:nvSpPr>
          <p:cNvPr id="21" name="TextBox 20">
            <a:extLst>
              <a:ext uri="{FF2B5EF4-FFF2-40B4-BE49-F238E27FC236}">
                <a16:creationId xmlns:a16="http://schemas.microsoft.com/office/drawing/2014/main" id="{CF04E410-64CC-47E6-F621-B678D1E6EA92}"/>
              </a:ext>
            </a:extLst>
          </p:cNvPr>
          <p:cNvSpPr txBox="1"/>
          <p:nvPr/>
        </p:nvSpPr>
        <p:spPr>
          <a:xfrm>
            <a:off x="4980004" y="3041681"/>
            <a:ext cx="2189747" cy="1015663"/>
          </a:xfrm>
          <a:prstGeom prst="rect">
            <a:avLst/>
          </a:prstGeom>
          <a:noFill/>
        </p:spPr>
        <p:txBody>
          <a:bodyPr wrap="square" rtlCol="0">
            <a:spAutoFit/>
          </a:bodyPr>
          <a:lstStyle/>
          <a:p>
            <a:pPr algn="ctr"/>
            <a:r>
              <a:rPr lang="en-IN" sz="2000" b="1" i="1" dirty="0">
                <a:solidFill>
                  <a:schemeClr val="bg1"/>
                </a:solidFill>
              </a:rPr>
              <a:t>More than </a:t>
            </a:r>
          </a:p>
          <a:p>
            <a:pPr algn="ctr"/>
            <a:r>
              <a:rPr lang="en-IN" sz="2000" b="1" i="1" dirty="0">
                <a:solidFill>
                  <a:schemeClr val="bg1"/>
                </a:solidFill>
              </a:rPr>
              <a:t>6.2 Mn followers on Instagram</a:t>
            </a:r>
          </a:p>
        </p:txBody>
      </p:sp>
      <p:cxnSp>
        <p:nvCxnSpPr>
          <p:cNvPr id="28" name="Connector: Curved 27">
            <a:extLst>
              <a:ext uri="{FF2B5EF4-FFF2-40B4-BE49-F238E27FC236}">
                <a16:creationId xmlns:a16="http://schemas.microsoft.com/office/drawing/2014/main" id="{AB4B2785-C3F2-A626-AD28-3E3668D2410B}"/>
              </a:ext>
            </a:extLst>
          </p:cNvPr>
          <p:cNvCxnSpPr>
            <a:cxnSpLocks/>
            <a:stCxn id="14" idx="3"/>
          </p:cNvCxnSpPr>
          <p:nvPr/>
        </p:nvCxnSpPr>
        <p:spPr>
          <a:xfrm>
            <a:off x="4831065" y="1698745"/>
            <a:ext cx="839819" cy="1078938"/>
          </a:xfrm>
          <a:prstGeom prst="curvedConnector2">
            <a:avLst/>
          </a:prstGeom>
          <a:ln w="19050">
            <a:solidFill>
              <a:srgbClr val="EE548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AB6E1E78-A877-6519-2066-379F082C4913}"/>
              </a:ext>
            </a:extLst>
          </p:cNvPr>
          <p:cNvCxnSpPr>
            <a:cxnSpLocks/>
            <a:stCxn id="8" idx="1"/>
          </p:cNvCxnSpPr>
          <p:nvPr/>
        </p:nvCxnSpPr>
        <p:spPr>
          <a:xfrm rot="10800000" flipV="1">
            <a:off x="6400801" y="1692185"/>
            <a:ext cx="960135" cy="1076061"/>
          </a:xfrm>
          <a:prstGeom prst="curvedConnector2">
            <a:avLst/>
          </a:prstGeom>
          <a:ln w="19050">
            <a:solidFill>
              <a:srgbClr val="EE548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2C6331D-1188-200E-B378-280EEBAA0304}"/>
              </a:ext>
            </a:extLst>
          </p:cNvPr>
          <p:cNvCxnSpPr>
            <a:cxnSpLocks/>
            <a:stCxn id="6" idx="3"/>
            <a:endCxn id="22" idx="2"/>
          </p:cNvCxnSpPr>
          <p:nvPr/>
        </p:nvCxnSpPr>
        <p:spPr>
          <a:xfrm flipV="1">
            <a:off x="4831065" y="3567951"/>
            <a:ext cx="164855" cy="9437"/>
          </a:xfrm>
          <a:prstGeom prst="straightConnector1">
            <a:avLst/>
          </a:prstGeom>
          <a:ln>
            <a:solidFill>
              <a:srgbClr val="EE548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EDA4E43-CC9B-A182-93BC-FCFF330225B6}"/>
              </a:ext>
            </a:extLst>
          </p:cNvPr>
          <p:cNvCxnSpPr>
            <a:cxnSpLocks/>
            <a:stCxn id="4" idx="1"/>
            <a:endCxn id="22" idx="6"/>
          </p:cNvCxnSpPr>
          <p:nvPr/>
        </p:nvCxnSpPr>
        <p:spPr>
          <a:xfrm flipH="1" flipV="1">
            <a:off x="7185667" y="3567951"/>
            <a:ext cx="175268" cy="9437"/>
          </a:xfrm>
          <a:prstGeom prst="straightConnector1">
            <a:avLst/>
          </a:prstGeom>
          <a:ln w="12700">
            <a:solidFill>
              <a:srgbClr val="EE548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8F8255BC-DD05-DDEF-0625-C99CAB4C73C9}"/>
              </a:ext>
            </a:extLst>
          </p:cNvPr>
          <p:cNvCxnSpPr>
            <a:cxnSpLocks/>
            <a:stCxn id="12" idx="3"/>
          </p:cNvCxnSpPr>
          <p:nvPr/>
        </p:nvCxnSpPr>
        <p:spPr>
          <a:xfrm flipV="1">
            <a:off x="4823277" y="4367656"/>
            <a:ext cx="983965" cy="1060885"/>
          </a:xfrm>
          <a:prstGeom prst="curvedConnector2">
            <a:avLst/>
          </a:prstGeom>
          <a:ln w="19050">
            <a:solidFill>
              <a:srgbClr val="EE548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BBBF5AFF-B6CA-1959-E5B9-7B679A9808E2}"/>
              </a:ext>
            </a:extLst>
          </p:cNvPr>
          <p:cNvCxnSpPr>
            <a:cxnSpLocks/>
            <a:stCxn id="10" idx="1"/>
          </p:cNvCxnSpPr>
          <p:nvPr/>
        </p:nvCxnSpPr>
        <p:spPr>
          <a:xfrm rot="10800000">
            <a:off x="6320590" y="4377092"/>
            <a:ext cx="1040347" cy="1053450"/>
          </a:xfrm>
          <a:prstGeom prst="curvedConnector2">
            <a:avLst/>
          </a:prstGeom>
          <a:ln w="19050">
            <a:solidFill>
              <a:srgbClr val="EE54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276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SOCIAL MEDIA PRESENCE</a:t>
            </a:r>
          </a:p>
        </p:txBody>
      </p:sp>
      <p:pic>
        <p:nvPicPr>
          <p:cNvPr id="16" name="Picture 15">
            <a:extLst>
              <a:ext uri="{FF2B5EF4-FFF2-40B4-BE49-F238E27FC236}">
                <a16:creationId xmlns:a16="http://schemas.microsoft.com/office/drawing/2014/main" id="{DFD4216B-CAEE-6E15-5AA4-CAD84096DD98}"/>
              </a:ext>
            </a:extLst>
          </p:cNvPr>
          <p:cNvPicPr>
            <a:picLocks noChangeAspect="1"/>
          </p:cNvPicPr>
          <p:nvPr/>
        </p:nvPicPr>
        <p:blipFill rotWithShape="1">
          <a:blip r:embed="rId2"/>
          <a:srcRect t="60020"/>
          <a:stretch/>
        </p:blipFill>
        <p:spPr>
          <a:xfrm>
            <a:off x="5163379" y="1152351"/>
            <a:ext cx="3905800" cy="1434443"/>
          </a:xfrm>
          <a:prstGeom prst="rect">
            <a:avLst/>
          </a:prstGeom>
        </p:spPr>
      </p:pic>
      <p:pic>
        <p:nvPicPr>
          <p:cNvPr id="18" name="Picture 17">
            <a:extLst>
              <a:ext uri="{FF2B5EF4-FFF2-40B4-BE49-F238E27FC236}">
                <a16:creationId xmlns:a16="http://schemas.microsoft.com/office/drawing/2014/main" id="{024A4631-8F83-2C87-E50E-BE1456948340}"/>
              </a:ext>
            </a:extLst>
          </p:cNvPr>
          <p:cNvPicPr>
            <a:picLocks noChangeAspect="1"/>
          </p:cNvPicPr>
          <p:nvPr/>
        </p:nvPicPr>
        <p:blipFill rotWithShape="1">
          <a:blip r:embed="rId3"/>
          <a:srcRect t="67911" r="51329"/>
          <a:stretch/>
        </p:blipFill>
        <p:spPr>
          <a:xfrm>
            <a:off x="9214500" y="1149956"/>
            <a:ext cx="2738602" cy="1434443"/>
          </a:xfrm>
          <a:prstGeom prst="rect">
            <a:avLst/>
          </a:prstGeom>
        </p:spPr>
      </p:pic>
      <p:pic>
        <p:nvPicPr>
          <p:cNvPr id="20" name="Picture 19">
            <a:extLst>
              <a:ext uri="{FF2B5EF4-FFF2-40B4-BE49-F238E27FC236}">
                <a16:creationId xmlns:a16="http://schemas.microsoft.com/office/drawing/2014/main" id="{00312039-F492-2261-C9EC-692ADA6128EF}"/>
              </a:ext>
            </a:extLst>
          </p:cNvPr>
          <p:cNvPicPr>
            <a:picLocks noChangeAspect="1"/>
          </p:cNvPicPr>
          <p:nvPr/>
        </p:nvPicPr>
        <p:blipFill>
          <a:blip r:embed="rId4"/>
          <a:stretch>
            <a:fillRect/>
          </a:stretch>
        </p:blipFill>
        <p:spPr>
          <a:xfrm>
            <a:off x="395961" y="1162459"/>
            <a:ext cx="4622097" cy="1434444"/>
          </a:xfrm>
          <a:prstGeom prst="rect">
            <a:avLst/>
          </a:prstGeom>
        </p:spPr>
      </p:pic>
      <p:sp>
        <p:nvSpPr>
          <p:cNvPr id="3" name="TextBox 2">
            <a:extLst>
              <a:ext uri="{FF2B5EF4-FFF2-40B4-BE49-F238E27FC236}">
                <a16:creationId xmlns:a16="http://schemas.microsoft.com/office/drawing/2014/main" id="{BC093B9D-08BA-3E04-C1E4-FF323018C570}"/>
              </a:ext>
            </a:extLst>
          </p:cNvPr>
          <p:cNvSpPr txBox="1"/>
          <p:nvPr/>
        </p:nvSpPr>
        <p:spPr>
          <a:xfrm>
            <a:off x="395961" y="4062097"/>
            <a:ext cx="11557141" cy="2031325"/>
          </a:xfrm>
          <a:prstGeom prst="rect">
            <a:avLst/>
          </a:prstGeom>
          <a:noFill/>
        </p:spPr>
        <p:txBody>
          <a:bodyPr wrap="square" rtlCol="0">
            <a:spAutoFit/>
          </a:bodyPr>
          <a:lstStyle/>
          <a:p>
            <a:pPr marL="285750" indent="-285750" algn="just">
              <a:buFont typeface="Wingdings" panose="05000000000000000000" pitchFamily="2" charset="2"/>
              <a:buChar char="v"/>
            </a:pPr>
            <a:r>
              <a:rPr lang="en-US" sz="1400" i="1" dirty="0"/>
              <a:t>Nykaa boasts a robust social media presence with millions of followers across platforms, including Instagram, YouTube, and Twitter. This strong presence enables Nykaa to regularly share videos and posts on new beauty and fashion trends, fostering engagement and connection with its audience. It also enhances brand value and facilitates easy customer interaction, crucial for a growing brand like Nykaa to expand its customer base and increase brand loyalty.</a:t>
            </a:r>
          </a:p>
          <a:p>
            <a:pPr marL="285750" indent="-285750" algn="just">
              <a:buFont typeface="Wingdings" panose="05000000000000000000" pitchFamily="2" charset="2"/>
              <a:buChar char="v"/>
            </a:pPr>
            <a:endParaRPr lang="en-US" sz="1400" i="1" dirty="0"/>
          </a:p>
          <a:p>
            <a:pPr marL="285750" indent="-285750" algn="just">
              <a:buFont typeface="Wingdings" panose="05000000000000000000" pitchFamily="2" charset="2"/>
              <a:buChar char="v"/>
            </a:pPr>
            <a:r>
              <a:rPr lang="en-US" sz="1400" i="1" dirty="0"/>
              <a:t>With over 6.2 million followers on Instagram, 1.4 million subscribers on YouTube, and 43,000 followers on Twitter, Nykaa maintains an active and engaging social media strategy. Continuously updating followers with the latest beauty and fashion trends not only strengthens the brand's online presence but also provides a platform for customers to connect, share feedback, and seek assistance, contributing to Nykaa's growth and success in the beauty and fashion industry.</a:t>
            </a:r>
            <a:endParaRPr lang="en-IN" sz="1400" i="1" dirty="0"/>
          </a:p>
        </p:txBody>
      </p:sp>
      <p:sp>
        <p:nvSpPr>
          <p:cNvPr id="4" name="Rectangle 3">
            <a:extLst>
              <a:ext uri="{FF2B5EF4-FFF2-40B4-BE49-F238E27FC236}">
                <a16:creationId xmlns:a16="http://schemas.microsoft.com/office/drawing/2014/main" id="{B5782C8B-B37B-91C1-49F2-4B05A05CF089}"/>
              </a:ext>
            </a:extLst>
          </p:cNvPr>
          <p:cNvSpPr/>
          <p:nvPr/>
        </p:nvSpPr>
        <p:spPr>
          <a:xfrm>
            <a:off x="3874167" y="2942135"/>
            <a:ext cx="4443663" cy="559406"/>
          </a:xfrm>
          <a:prstGeom prst="rect">
            <a:avLst/>
          </a:prstGeom>
          <a:solidFill>
            <a:srgbClr val="EE5485"/>
          </a:solidFill>
          <a:ln>
            <a:solidFill>
              <a:srgbClr val="F8C7C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1.4 Mn subscribers on </a:t>
            </a:r>
            <a:r>
              <a:rPr lang="en-IN" dirty="0" err="1"/>
              <a:t>Youtube</a:t>
            </a:r>
            <a:r>
              <a:rPr lang="en-IN" dirty="0"/>
              <a:t> and 43k followers on Twitter(X)</a:t>
            </a:r>
          </a:p>
        </p:txBody>
      </p:sp>
      <p:cxnSp>
        <p:nvCxnSpPr>
          <p:cNvPr id="7" name="Connector: Curved 6">
            <a:extLst>
              <a:ext uri="{FF2B5EF4-FFF2-40B4-BE49-F238E27FC236}">
                <a16:creationId xmlns:a16="http://schemas.microsoft.com/office/drawing/2014/main" id="{93CB2355-47D3-06D1-185B-25E32584A6F4}"/>
              </a:ext>
            </a:extLst>
          </p:cNvPr>
          <p:cNvCxnSpPr>
            <a:cxnSpLocks/>
            <a:stCxn id="20" idx="2"/>
            <a:endCxn id="4" idx="1"/>
          </p:cNvCxnSpPr>
          <p:nvPr/>
        </p:nvCxnSpPr>
        <p:spPr>
          <a:xfrm rot="16200000" flipH="1">
            <a:off x="2978121" y="2325791"/>
            <a:ext cx="624935" cy="1167157"/>
          </a:xfrm>
          <a:prstGeom prst="curvedConnector2">
            <a:avLst/>
          </a:prstGeom>
          <a:ln w="12700">
            <a:solidFill>
              <a:srgbClr val="EE548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91A6D781-73C1-05FE-DF56-CCD248A75816}"/>
              </a:ext>
            </a:extLst>
          </p:cNvPr>
          <p:cNvCxnSpPr>
            <a:cxnSpLocks/>
            <a:stCxn id="18" idx="2"/>
            <a:endCxn id="4" idx="3"/>
          </p:cNvCxnSpPr>
          <p:nvPr/>
        </p:nvCxnSpPr>
        <p:spPr>
          <a:xfrm rot="5400000">
            <a:off x="9132097" y="1770133"/>
            <a:ext cx="637439" cy="2265971"/>
          </a:xfrm>
          <a:prstGeom prst="curvedConnector2">
            <a:avLst/>
          </a:prstGeom>
          <a:ln w="12700">
            <a:solidFill>
              <a:srgbClr val="EE548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465455EE-1442-23D8-2041-1224582EBEE3}"/>
              </a:ext>
            </a:extLst>
          </p:cNvPr>
          <p:cNvCxnSpPr>
            <a:cxnSpLocks/>
            <a:endCxn id="4" idx="0"/>
          </p:cNvCxnSpPr>
          <p:nvPr/>
        </p:nvCxnSpPr>
        <p:spPr>
          <a:xfrm rot="5400000">
            <a:off x="5917132" y="2763267"/>
            <a:ext cx="357736" cy="1"/>
          </a:xfrm>
          <a:prstGeom prst="curvedConnector3">
            <a:avLst/>
          </a:prstGeom>
          <a:ln w="12700">
            <a:solidFill>
              <a:srgbClr val="EE548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43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RECENT ACQUISITIONS</a:t>
            </a:r>
          </a:p>
        </p:txBody>
      </p:sp>
      <p:pic>
        <p:nvPicPr>
          <p:cNvPr id="1026" name="Picture 2" descr="Why We Chose Nykaa &amp; How We Approached LBB's Acquisition | by Suchita  Salwan | Medium">
            <a:extLst>
              <a:ext uri="{FF2B5EF4-FFF2-40B4-BE49-F238E27FC236}">
                <a16:creationId xmlns:a16="http://schemas.microsoft.com/office/drawing/2014/main" id="{4A9EA00A-D52E-BB6B-50B3-580B22FF41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61" t="32609" r="23340" b="24676"/>
          <a:stretch/>
        </p:blipFill>
        <p:spPr bwMode="auto">
          <a:xfrm>
            <a:off x="7731049" y="4402669"/>
            <a:ext cx="2494547" cy="922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t &amp; Key - Buy Dot &amp; Key Products Online in India | Myntra">
            <a:extLst>
              <a:ext uri="{FF2B5EF4-FFF2-40B4-BE49-F238E27FC236}">
                <a16:creationId xmlns:a16="http://schemas.microsoft.com/office/drawing/2014/main" id="{B5119462-75E8-819A-B11E-CE89C31E0A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986" b="10157"/>
          <a:stretch/>
        </p:blipFill>
        <p:spPr bwMode="auto">
          <a:xfrm>
            <a:off x="7731049" y="1576648"/>
            <a:ext cx="2317229" cy="20775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2E7322-01C8-4A11-F36F-ECFAD378D318}"/>
              </a:ext>
            </a:extLst>
          </p:cNvPr>
          <p:cNvSpPr txBox="1"/>
          <p:nvPr/>
        </p:nvSpPr>
        <p:spPr>
          <a:xfrm>
            <a:off x="409075" y="1042665"/>
            <a:ext cx="7186862" cy="522476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sz="1600" i="1" dirty="0"/>
              <a:t>In Oct 2021, Nykaa acquired 51% in Dot &amp; Key Wellness Private Ltd (Dot &amp; Key) through the subscription and purchase of equity shares.</a:t>
            </a:r>
          </a:p>
          <a:p>
            <a:pPr algn="just">
              <a:lnSpc>
                <a:spcPct val="150000"/>
              </a:lnSpc>
            </a:pPr>
            <a:endParaRPr lang="en-US" sz="1600" i="1" dirty="0"/>
          </a:p>
          <a:p>
            <a:pPr marL="285750" indent="-285750" algn="just">
              <a:lnSpc>
                <a:spcPct val="150000"/>
              </a:lnSpc>
              <a:buFont typeface="Wingdings" panose="05000000000000000000" pitchFamily="2" charset="2"/>
              <a:buChar char="v"/>
            </a:pPr>
            <a:r>
              <a:rPr lang="en-US" sz="1600" b="0" i="1" dirty="0">
                <a:solidFill>
                  <a:srgbClr val="212121"/>
                </a:solidFill>
                <a:effectLst/>
              </a:rPr>
              <a:t>In April 2022, The company has announced the acquisition of an 18.51% stake in clean beauty brand </a:t>
            </a:r>
            <a:r>
              <a:rPr lang="en-US" sz="1600" i="1" dirty="0">
                <a:effectLst/>
                <a:ea typeface="Lato Regular" panose="020F0502020204030203" pitchFamily="34" charset="0"/>
                <a:cs typeface="Lato Regular" panose="020F0502020204030203" pitchFamily="34" charset="0"/>
              </a:rPr>
              <a:t>Earth Rhythm </a:t>
            </a:r>
            <a:r>
              <a:rPr lang="en-US" sz="1600" b="0" i="1" dirty="0">
                <a:solidFill>
                  <a:srgbClr val="212121"/>
                </a:solidFill>
                <a:effectLst/>
              </a:rPr>
              <a:t>for </a:t>
            </a:r>
            <a:r>
              <a:rPr lang="en-US" sz="1600" b="0" i="1" u="none" strike="noStrike" dirty="0">
                <a:solidFill>
                  <a:srgbClr val="212121"/>
                </a:solidFill>
                <a:effectLst/>
              </a:rPr>
              <a:t>₹</a:t>
            </a:r>
            <a:r>
              <a:rPr lang="en-US" sz="1600" b="0" i="1" dirty="0">
                <a:solidFill>
                  <a:srgbClr val="212121"/>
                </a:solidFill>
                <a:effectLst/>
              </a:rPr>
              <a:t>41.65 crore.</a:t>
            </a:r>
          </a:p>
          <a:p>
            <a:pPr marL="285750" indent="-285750" algn="just">
              <a:lnSpc>
                <a:spcPct val="150000"/>
              </a:lnSpc>
              <a:buFont typeface="Wingdings" panose="05000000000000000000" pitchFamily="2" charset="2"/>
              <a:buChar char="v"/>
            </a:pPr>
            <a:endParaRPr lang="en-IN" sz="1600" i="1" dirty="0"/>
          </a:p>
          <a:p>
            <a:pPr marL="285750" indent="-285750" algn="just">
              <a:lnSpc>
                <a:spcPct val="150000"/>
              </a:lnSpc>
              <a:buFont typeface="Wingdings" panose="05000000000000000000" pitchFamily="2" charset="2"/>
              <a:buChar char="v"/>
            </a:pPr>
            <a:r>
              <a:rPr lang="en-US" sz="1600" b="0" i="1" dirty="0">
                <a:solidFill>
                  <a:srgbClr val="212121"/>
                </a:solidFill>
                <a:effectLst/>
              </a:rPr>
              <a:t>In April 2022, The company has announced the acquisition of 60% stake in Nudge Wellness for </a:t>
            </a:r>
            <a:r>
              <a:rPr lang="en-US" sz="1600" b="0" i="1" u="none" strike="noStrike" dirty="0">
                <a:solidFill>
                  <a:srgbClr val="212121"/>
                </a:solidFill>
                <a:effectLst/>
              </a:rPr>
              <a:t>₹</a:t>
            </a:r>
            <a:r>
              <a:rPr lang="en-US" sz="1600" b="0" i="1" dirty="0">
                <a:solidFill>
                  <a:srgbClr val="212121"/>
                </a:solidFill>
                <a:effectLst/>
              </a:rPr>
              <a:t>3.6 crore.</a:t>
            </a:r>
          </a:p>
          <a:p>
            <a:pPr marL="285750" indent="-285750" algn="just">
              <a:lnSpc>
                <a:spcPct val="150000"/>
              </a:lnSpc>
              <a:buFont typeface="Wingdings" panose="05000000000000000000" pitchFamily="2" charset="2"/>
              <a:buChar char="v"/>
            </a:pPr>
            <a:endParaRPr lang="en-IN" sz="1600" i="1" dirty="0"/>
          </a:p>
          <a:p>
            <a:pPr marL="285750" indent="-285750" algn="just">
              <a:lnSpc>
                <a:spcPct val="150000"/>
              </a:lnSpc>
              <a:buFont typeface="Wingdings" panose="05000000000000000000" pitchFamily="2" charset="2"/>
              <a:buChar char="v"/>
            </a:pPr>
            <a:r>
              <a:rPr lang="en-US" sz="1600" b="0" i="1" dirty="0">
                <a:solidFill>
                  <a:srgbClr val="212121"/>
                </a:solidFill>
                <a:effectLst/>
              </a:rPr>
              <a:t>In April 2022, The company has announced the acquisition of 100% stake in athleisure brand KICA for </a:t>
            </a:r>
            <a:r>
              <a:rPr lang="en-US" sz="1600" b="0" i="1" u="none" strike="noStrike" dirty="0">
                <a:solidFill>
                  <a:srgbClr val="212121"/>
                </a:solidFill>
                <a:effectLst/>
              </a:rPr>
              <a:t>₹</a:t>
            </a:r>
            <a:r>
              <a:rPr lang="en-US" sz="1600" b="0" i="1" dirty="0">
                <a:solidFill>
                  <a:srgbClr val="212121"/>
                </a:solidFill>
                <a:effectLst/>
              </a:rPr>
              <a:t>4.51 crore</a:t>
            </a:r>
          </a:p>
          <a:p>
            <a:pPr marL="285750" indent="-285750" algn="just">
              <a:lnSpc>
                <a:spcPct val="150000"/>
              </a:lnSpc>
              <a:buFont typeface="Wingdings" panose="05000000000000000000" pitchFamily="2" charset="2"/>
              <a:buChar char="v"/>
            </a:pPr>
            <a:endParaRPr lang="en-IN" sz="1600" i="1" dirty="0"/>
          </a:p>
          <a:p>
            <a:pPr marL="285750" indent="-285750" algn="just">
              <a:lnSpc>
                <a:spcPct val="150000"/>
              </a:lnSpc>
              <a:buFont typeface="Wingdings" panose="05000000000000000000" pitchFamily="2" charset="2"/>
              <a:buChar char="v"/>
            </a:pPr>
            <a:r>
              <a:rPr lang="en-US" sz="1600" i="1" dirty="0">
                <a:solidFill>
                  <a:srgbClr val="000000"/>
                </a:solidFill>
                <a:effectLst/>
                <a:cs typeface="Arial" panose="020B0604020202020204" pitchFamily="34" charset="0"/>
              </a:rPr>
              <a:t>In Sep 2022, Nykaa announced the acquisition of LBB (</a:t>
            </a:r>
            <a:r>
              <a:rPr lang="en-US" sz="1600" i="1" dirty="0" err="1">
                <a:solidFill>
                  <a:srgbClr val="000000"/>
                </a:solidFill>
                <a:effectLst/>
                <a:cs typeface="Arial" panose="020B0604020202020204" pitchFamily="34" charset="0"/>
              </a:rPr>
              <a:t>Iluminar</a:t>
            </a:r>
            <a:r>
              <a:rPr lang="en-US" sz="1600" i="1" dirty="0">
                <a:solidFill>
                  <a:srgbClr val="000000"/>
                </a:solidFill>
                <a:effectLst/>
                <a:cs typeface="Arial" panose="020B0604020202020204" pitchFamily="34" charset="0"/>
              </a:rPr>
              <a:t> Media Pvt Ltd), to strengthen its brand discovery and content delivery platform</a:t>
            </a:r>
            <a:endParaRPr lang="en-IN" sz="1600" i="1" dirty="0">
              <a:cs typeface="Arial" panose="020B0604020202020204" pitchFamily="34" charset="0"/>
            </a:endParaRPr>
          </a:p>
        </p:txBody>
      </p:sp>
      <p:pic>
        <p:nvPicPr>
          <p:cNvPr id="1032" name="Picture 8" descr="Earth Rhythm | YourStory">
            <a:extLst>
              <a:ext uri="{FF2B5EF4-FFF2-40B4-BE49-F238E27FC236}">
                <a16:creationId xmlns:a16="http://schemas.microsoft.com/office/drawing/2014/main" id="{ED05A798-9501-7F47-F314-0BCD99819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3806" y="1580557"/>
            <a:ext cx="1829813" cy="21018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Kica Active">
            <a:extLst>
              <a:ext uri="{FF2B5EF4-FFF2-40B4-BE49-F238E27FC236}">
                <a16:creationId xmlns:a16="http://schemas.microsoft.com/office/drawing/2014/main" id="{B3AD900E-CE35-AF51-992C-B9E2015C17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5596" y="3682395"/>
            <a:ext cx="1658023" cy="165802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udge Wellness - India's First Fundamental Nutrition Brand">
            <a:extLst>
              <a:ext uri="{FF2B5EF4-FFF2-40B4-BE49-F238E27FC236}">
                <a16:creationId xmlns:a16="http://schemas.microsoft.com/office/drawing/2014/main" id="{920D02A1-E3CE-BA0B-73D4-21ED10AFE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1049" y="3654221"/>
            <a:ext cx="2494547" cy="748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378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SWOT ANALYSIS</a:t>
            </a:r>
          </a:p>
        </p:txBody>
      </p:sp>
      <p:sp>
        <p:nvSpPr>
          <p:cNvPr id="3" name="Rectangle: Rounded Corners 2">
            <a:extLst>
              <a:ext uri="{FF2B5EF4-FFF2-40B4-BE49-F238E27FC236}">
                <a16:creationId xmlns:a16="http://schemas.microsoft.com/office/drawing/2014/main" id="{2CCBCA20-F74D-1719-ED10-36D6DAC50853}"/>
              </a:ext>
            </a:extLst>
          </p:cNvPr>
          <p:cNvSpPr/>
          <p:nvPr/>
        </p:nvSpPr>
        <p:spPr>
          <a:xfrm>
            <a:off x="838199" y="1109994"/>
            <a:ext cx="4904875" cy="2226765"/>
          </a:xfrm>
          <a:prstGeom prst="roundRect">
            <a:avLst/>
          </a:prstGeom>
          <a:solidFill>
            <a:srgbClr val="EE5485"/>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400" b="0" i="1" dirty="0">
                <a:solidFill>
                  <a:schemeClr val="bg1"/>
                </a:solidFill>
                <a:effectLst/>
                <a:latin typeface="Söhne"/>
              </a:rPr>
              <a:t>Nykaa boasts a Diverse Product Portfolio, catering to varied consumer preferences in beauty and fashion. Its Strong Brand Recognition solidifies its position as a trusted and reputable retailer. Curated Content &amp; Community Building initiatives foster customer engagement and loyalty, while Collaborations and Exclusivity Deals enhance its appeal. Additionally, Nykaa enjoys a high repeat customer rate, indicative of customer </a:t>
            </a:r>
          </a:p>
          <a:p>
            <a:pPr algn="just"/>
            <a:r>
              <a:rPr lang="en-US" sz="1400" b="0" i="1" dirty="0">
                <a:solidFill>
                  <a:schemeClr val="bg1"/>
                </a:solidFill>
                <a:effectLst/>
                <a:latin typeface="Söhne"/>
              </a:rPr>
              <a:t>satisfaction and brand loyalty.</a:t>
            </a:r>
            <a:endParaRPr lang="en-IN" sz="1400" i="1" dirty="0">
              <a:solidFill>
                <a:schemeClr val="bg1"/>
              </a:solidFill>
            </a:endParaRPr>
          </a:p>
        </p:txBody>
      </p:sp>
      <p:sp>
        <p:nvSpPr>
          <p:cNvPr id="4" name="Rectangle: Rounded Corners 3">
            <a:extLst>
              <a:ext uri="{FF2B5EF4-FFF2-40B4-BE49-F238E27FC236}">
                <a16:creationId xmlns:a16="http://schemas.microsoft.com/office/drawing/2014/main" id="{C66BD485-FF09-DA73-ED73-D9B3A52216D2}"/>
              </a:ext>
            </a:extLst>
          </p:cNvPr>
          <p:cNvSpPr/>
          <p:nvPr/>
        </p:nvSpPr>
        <p:spPr>
          <a:xfrm>
            <a:off x="6328616" y="3862138"/>
            <a:ext cx="4804589" cy="2394270"/>
          </a:xfrm>
          <a:prstGeom prst="roundRect">
            <a:avLst/>
          </a:prstGeom>
          <a:solidFill>
            <a:srgbClr val="EE5485"/>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050" b="0" i="0" dirty="0">
                <a:solidFill>
                  <a:srgbClr val="0D0D0D"/>
                </a:solidFill>
                <a:effectLst/>
                <a:latin typeface="Söhne"/>
              </a:rPr>
              <a:t>                         </a:t>
            </a:r>
            <a:r>
              <a:rPr lang="en-US" sz="1400" b="0" i="1" dirty="0">
                <a:solidFill>
                  <a:schemeClr val="bg1"/>
                </a:solidFill>
                <a:effectLst/>
                <a:latin typeface="Söhne"/>
              </a:rPr>
              <a:t>Intense Competition remains a significant threat,</a:t>
            </a:r>
          </a:p>
          <a:p>
            <a:pPr algn="just"/>
            <a:r>
              <a:rPr lang="en-US" sz="1400" i="1" dirty="0">
                <a:solidFill>
                  <a:schemeClr val="bg1"/>
                </a:solidFill>
                <a:latin typeface="Söhne"/>
              </a:rPr>
              <a:t>          </a:t>
            </a:r>
            <a:r>
              <a:rPr lang="en-US" sz="1400" b="0" i="1" dirty="0">
                <a:solidFill>
                  <a:schemeClr val="bg1"/>
                </a:solidFill>
                <a:effectLst/>
                <a:latin typeface="Söhne"/>
              </a:rPr>
              <a:t> necessitating continuous innovation and</a:t>
            </a:r>
          </a:p>
          <a:p>
            <a:pPr algn="just"/>
            <a:r>
              <a:rPr lang="en-US" sz="1400" b="0" i="1" dirty="0">
                <a:solidFill>
                  <a:schemeClr val="bg1"/>
                </a:solidFill>
                <a:effectLst/>
                <a:latin typeface="Söhne"/>
              </a:rPr>
              <a:t>  differentiation. Changing Consumer Preferences require Nykaa to stay agile and responsive to market trends. Operational Challenges in Physical Stores may impact efficiency and profitability. The rise of Direct-to-Consumer Brands poses a threat to traditional retail models, while Technological Disruptions may require Nykaa to adapt rapidly to evolving digital landscapes.</a:t>
            </a:r>
            <a:endParaRPr lang="en-IN" sz="1400" i="1" dirty="0">
              <a:solidFill>
                <a:schemeClr val="bg1"/>
              </a:solidFill>
            </a:endParaRPr>
          </a:p>
        </p:txBody>
      </p:sp>
      <p:sp>
        <p:nvSpPr>
          <p:cNvPr id="5" name="Rectangle: Rounded Corners 4">
            <a:extLst>
              <a:ext uri="{FF2B5EF4-FFF2-40B4-BE49-F238E27FC236}">
                <a16:creationId xmlns:a16="http://schemas.microsoft.com/office/drawing/2014/main" id="{E9C8D61D-C14E-F3A0-50C0-8C147EA02D13}"/>
              </a:ext>
            </a:extLst>
          </p:cNvPr>
          <p:cNvSpPr/>
          <p:nvPr/>
        </p:nvSpPr>
        <p:spPr>
          <a:xfrm>
            <a:off x="6328615" y="1109995"/>
            <a:ext cx="4804593" cy="2226764"/>
          </a:xfrm>
          <a:prstGeom prst="roundRect">
            <a:avLst/>
          </a:prstGeom>
          <a:solidFill>
            <a:srgbClr val="EE5485"/>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400" b="0" i="1" dirty="0">
                <a:solidFill>
                  <a:schemeClr val="bg1"/>
                </a:solidFill>
                <a:effectLst/>
                <a:latin typeface="Söhne"/>
              </a:rPr>
              <a:t>Dependence on Third-Party Brands exposes Nykaa to fluctuations in brand availability and pricing. Intense Competition in the beauty and fashion industry poses challenges to market share and differentiation. Operational Costs of Physical Stores can strain resources and profitability, while scaling Private Label offerings may present challenges.    </a:t>
            </a:r>
          </a:p>
          <a:p>
            <a:pPr algn="just"/>
            <a:r>
              <a:rPr lang="en-US" sz="1400" i="1" dirty="0">
                <a:solidFill>
                  <a:schemeClr val="bg1"/>
                </a:solidFill>
                <a:latin typeface="Söhne"/>
              </a:rPr>
              <a:t>           </a:t>
            </a:r>
            <a:r>
              <a:rPr lang="en-US" sz="1400" b="0" i="1" dirty="0">
                <a:solidFill>
                  <a:schemeClr val="bg1"/>
                </a:solidFill>
                <a:effectLst/>
                <a:latin typeface="Söhne"/>
              </a:rPr>
              <a:t>Furthermore, limited investment in research and</a:t>
            </a:r>
          </a:p>
          <a:p>
            <a:pPr algn="just"/>
            <a:r>
              <a:rPr lang="en-US" sz="1400" i="1" dirty="0">
                <a:solidFill>
                  <a:schemeClr val="bg1"/>
                </a:solidFill>
                <a:latin typeface="Söhne"/>
              </a:rPr>
              <a:t>           </a:t>
            </a:r>
            <a:r>
              <a:rPr lang="en-US" sz="1400" b="0" i="1" dirty="0">
                <a:solidFill>
                  <a:schemeClr val="bg1"/>
                </a:solidFill>
                <a:effectLst/>
                <a:latin typeface="Söhne"/>
              </a:rPr>
              <a:t>   development may hinder innovation and product</a:t>
            </a:r>
          </a:p>
          <a:p>
            <a:pPr algn="just"/>
            <a:r>
              <a:rPr lang="en-US" sz="1400" i="1" dirty="0">
                <a:solidFill>
                  <a:schemeClr val="bg1"/>
                </a:solidFill>
                <a:latin typeface="Söhne"/>
              </a:rPr>
              <a:t>                </a:t>
            </a:r>
            <a:r>
              <a:rPr lang="en-US" sz="1400" b="0" i="1" dirty="0">
                <a:solidFill>
                  <a:schemeClr val="bg1"/>
                </a:solidFill>
                <a:effectLst/>
                <a:latin typeface="Söhne"/>
              </a:rPr>
              <a:t> differentiation.</a:t>
            </a:r>
            <a:endParaRPr lang="en-IN" sz="1400" i="1" dirty="0">
              <a:solidFill>
                <a:schemeClr val="bg1"/>
              </a:solidFill>
            </a:endParaRPr>
          </a:p>
        </p:txBody>
      </p:sp>
      <p:sp>
        <p:nvSpPr>
          <p:cNvPr id="6" name="Rectangle: Rounded Corners 5">
            <a:extLst>
              <a:ext uri="{FF2B5EF4-FFF2-40B4-BE49-F238E27FC236}">
                <a16:creationId xmlns:a16="http://schemas.microsoft.com/office/drawing/2014/main" id="{9129942C-1743-2A3F-1333-0287637AF7C4}"/>
              </a:ext>
            </a:extLst>
          </p:cNvPr>
          <p:cNvSpPr/>
          <p:nvPr/>
        </p:nvSpPr>
        <p:spPr>
          <a:xfrm>
            <a:off x="838200" y="3922295"/>
            <a:ext cx="5001126" cy="2394258"/>
          </a:xfrm>
          <a:prstGeom prst="roundRect">
            <a:avLst/>
          </a:prstGeom>
          <a:solidFill>
            <a:srgbClr val="EE5485"/>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400" b="0" i="1" dirty="0">
                <a:solidFill>
                  <a:schemeClr val="bg1"/>
                </a:solidFill>
                <a:effectLst/>
                <a:latin typeface="Söhne"/>
              </a:rPr>
              <a:t>Geographical Expansion both within India and outside</a:t>
            </a:r>
          </a:p>
          <a:p>
            <a:pPr algn="just"/>
            <a:r>
              <a:rPr lang="en-US" sz="1400" b="0" i="1" dirty="0">
                <a:solidFill>
                  <a:schemeClr val="bg1"/>
                </a:solidFill>
                <a:effectLst/>
                <a:latin typeface="Söhne"/>
              </a:rPr>
              <a:t>presents growth opportunities for Nykaa. Enhancing the </a:t>
            </a:r>
          </a:p>
          <a:p>
            <a:pPr algn="just"/>
            <a:r>
              <a:rPr lang="en-US" sz="1400" b="0" i="1" dirty="0">
                <a:solidFill>
                  <a:schemeClr val="bg1"/>
                </a:solidFill>
                <a:effectLst/>
                <a:latin typeface="Söhne"/>
              </a:rPr>
              <a:t>Digital Experience can improve customer engagement and accessibility. Strengthening Private Labels can increase brand exclusivity and margins. Embracing Sustainability and Clean Beauty trends aligns with evolving consumer preferences. Additionally, expanding into Men’s Grooming, Personal Care, and Health and Wellness categories can diversify Nykaa's product offerings and customer base.</a:t>
            </a:r>
            <a:endParaRPr lang="en-IN" sz="1400" i="1" dirty="0">
              <a:solidFill>
                <a:schemeClr val="bg1"/>
              </a:solidFill>
            </a:endParaRPr>
          </a:p>
        </p:txBody>
      </p:sp>
      <p:sp>
        <p:nvSpPr>
          <p:cNvPr id="7" name="Oval 6">
            <a:extLst>
              <a:ext uri="{FF2B5EF4-FFF2-40B4-BE49-F238E27FC236}">
                <a16:creationId xmlns:a16="http://schemas.microsoft.com/office/drawing/2014/main" id="{8186A19A-4312-1575-75EA-A2622DB70CCA}"/>
              </a:ext>
            </a:extLst>
          </p:cNvPr>
          <p:cNvSpPr/>
          <p:nvPr/>
        </p:nvSpPr>
        <p:spPr>
          <a:xfrm>
            <a:off x="4860759" y="2590800"/>
            <a:ext cx="2398294" cy="2077453"/>
          </a:xfrm>
          <a:prstGeom prst="ellipse">
            <a:avLst/>
          </a:prstGeom>
          <a:solidFill>
            <a:srgbClr val="F1819B"/>
          </a:solidFill>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5400" dirty="0"/>
              <a:t> S  W</a:t>
            </a:r>
          </a:p>
          <a:p>
            <a:pPr algn="ctr"/>
            <a:r>
              <a:rPr lang="en-IN" sz="5400" dirty="0"/>
              <a:t>O  T</a:t>
            </a:r>
          </a:p>
        </p:txBody>
      </p:sp>
    </p:spTree>
    <p:extLst>
      <p:ext uri="{BB962C8B-B14F-4D97-AF65-F5344CB8AC3E}">
        <p14:creationId xmlns:p14="http://schemas.microsoft.com/office/powerpoint/2010/main" val="916230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6C24A62-66D9-1E9C-820C-F64FA20CB27E}"/>
              </a:ext>
            </a:extLst>
          </p:cNvPr>
          <p:cNvPicPr>
            <a:picLocks noChangeAspect="1"/>
          </p:cNvPicPr>
          <p:nvPr/>
        </p:nvPicPr>
        <p:blipFill>
          <a:blip r:embed="rId3"/>
          <a:stretch>
            <a:fillRect/>
          </a:stretch>
        </p:blipFill>
        <p:spPr>
          <a:xfrm>
            <a:off x="7373737" y="2449774"/>
            <a:ext cx="885125" cy="867153"/>
          </a:xfrm>
          <a:prstGeom prst="rect">
            <a:avLst/>
          </a:prstGeom>
        </p:spPr>
      </p:pic>
      <p:pic>
        <p:nvPicPr>
          <p:cNvPr id="9" name="Picture 8">
            <a:extLst>
              <a:ext uri="{FF2B5EF4-FFF2-40B4-BE49-F238E27FC236}">
                <a16:creationId xmlns:a16="http://schemas.microsoft.com/office/drawing/2014/main" id="{5ADD9A95-F12B-59EE-FAB4-E42262A765E2}"/>
              </a:ext>
            </a:extLst>
          </p:cNvPr>
          <p:cNvPicPr>
            <a:picLocks noChangeAspect="1"/>
          </p:cNvPicPr>
          <p:nvPr/>
        </p:nvPicPr>
        <p:blipFill>
          <a:blip r:embed="rId4"/>
          <a:stretch>
            <a:fillRect/>
          </a:stretch>
        </p:blipFill>
        <p:spPr>
          <a:xfrm>
            <a:off x="8646740" y="2558260"/>
            <a:ext cx="843865" cy="758667"/>
          </a:xfrm>
          <a:prstGeom prst="rect">
            <a:avLst/>
          </a:prstGeom>
        </p:spPr>
      </p:pic>
      <p:pic>
        <p:nvPicPr>
          <p:cNvPr id="11" name="Picture 10">
            <a:extLst>
              <a:ext uri="{FF2B5EF4-FFF2-40B4-BE49-F238E27FC236}">
                <a16:creationId xmlns:a16="http://schemas.microsoft.com/office/drawing/2014/main" id="{6BA04C59-98DF-8F6F-7A14-CAA2BF029757}"/>
              </a:ext>
            </a:extLst>
          </p:cNvPr>
          <p:cNvPicPr>
            <a:picLocks noChangeAspect="1"/>
          </p:cNvPicPr>
          <p:nvPr/>
        </p:nvPicPr>
        <p:blipFill>
          <a:blip r:embed="rId5"/>
          <a:stretch>
            <a:fillRect/>
          </a:stretch>
        </p:blipFill>
        <p:spPr>
          <a:xfrm>
            <a:off x="9878482" y="2449774"/>
            <a:ext cx="1098079" cy="867153"/>
          </a:xfrm>
          <a:prstGeom prst="rect">
            <a:avLst/>
          </a:prstGeom>
        </p:spPr>
      </p:pic>
      <p:sp>
        <p:nvSpPr>
          <p:cNvPr id="2" name="TextBox 1">
            <a:extLst>
              <a:ext uri="{FF2B5EF4-FFF2-40B4-BE49-F238E27FC236}">
                <a16:creationId xmlns:a16="http://schemas.microsoft.com/office/drawing/2014/main" id="{C7C61327-004E-647F-BF2D-4D4A8C756354}"/>
              </a:ext>
            </a:extLst>
          </p:cNvPr>
          <p:cNvSpPr txBox="1"/>
          <p:nvPr/>
        </p:nvSpPr>
        <p:spPr>
          <a:xfrm>
            <a:off x="7938023" y="1542844"/>
            <a:ext cx="2621743" cy="369332"/>
          </a:xfrm>
          <a:prstGeom prst="rect">
            <a:avLst/>
          </a:prstGeom>
          <a:noFill/>
        </p:spPr>
        <p:txBody>
          <a:bodyPr wrap="none" rtlCol="0">
            <a:spAutoFit/>
          </a:bodyPr>
          <a:lstStyle/>
          <a:p>
            <a:r>
              <a:rPr lang="en-IN" b="1" dirty="0">
                <a:solidFill>
                  <a:schemeClr val="bg1"/>
                </a:solidFill>
              </a:rPr>
              <a:t>24 MN+ CUSTOMER BASE</a:t>
            </a:r>
          </a:p>
        </p:txBody>
      </p:sp>
      <p:sp>
        <p:nvSpPr>
          <p:cNvPr id="3" name="TextBox 2">
            <a:extLst>
              <a:ext uri="{FF2B5EF4-FFF2-40B4-BE49-F238E27FC236}">
                <a16:creationId xmlns:a16="http://schemas.microsoft.com/office/drawing/2014/main" id="{347EDE08-A35E-6C47-8686-2B2B015C84AE}"/>
              </a:ext>
            </a:extLst>
          </p:cNvPr>
          <p:cNvSpPr txBox="1"/>
          <p:nvPr/>
        </p:nvSpPr>
        <p:spPr>
          <a:xfrm>
            <a:off x="7993414" y="1065220"/>
            <a:ext cx="2265877" cy="369332"/>
          </a:xfrm>
          <a:prstGeom prst="rect">
            <a:avLst/>
          </a:prstGeom>
          <a:noFill/>
        </p:spPr>
        <p:txBody>
          <a:bodyPr wrap="none" rtlCol="0">
            <a:spAutoFit/>
          </a:bodyPr>
          <a:lstStyle/>
          <a:p>
            <a:r>
              <a:rPr lang="en-IN" b="1" dirty="0">
                <a:solidFill>
                  <a:schemeClr val="bg1"/>
                </a:solidFill>
              </a:rPr>
              <a:t>154+ OFFLINE STORES</a:t>
            </a:r>
          </a:p>
        </p:txBody>
      </p:sp>
      <p:sp>
        <p:nvSpPr>
          <p:cNvPr id="4" name="TextBox 3">
            <a:extLst>
              <a:ext uri="{FF2B5EF4-FFF2-40B4-BE49-F238E27FC236}">
                <a16:creationId xmlns:a16="http://schemas.microsoft.com/office/drawing/2014/main" id="{5DDE59D7-CEFA-9D42-919E-15CE3187E52D}"/>
              </a:ext>
            </a:extLst>
          </p:cNvPr>
          <p:cNvSpPr txBox="1"/>
          <p:nvPr/>
        </p:nvSpPr>
        <p:spPr>
          <a:xfrm>
            <a:off x="7938023" y="648315"/>
            <a:ext cx="2561022" cy="369332"/>
          </a:xfrm>
          <a:prstGeom prst="rect">
            <a:avLst/>
          </a:prstGeom>
          <a:noFill/>
        </p:spPr>
        <p:txBody>
          <a:bodyPr wrap="none" rtlCol="0">
            <a:spAutoFit/>
          </a:bodyPr>
          <a:lstStyle/>
          <a:p>
            <a:r>
              <a:rPr lang="en-IN" b="1" dirty="0">
                <a:solidFill>
                  <a:schemeClr val="bg1"/>
                </a:solidFill>
              </a:rPr>
              <a:t>6250+ BRAND PARTNERS</a:t>
            </a:r>
          </a:p>
        </p:txBody>
      </p:sp>
      <p:sp>
        <p:nvSpPr>
          <p:cNvPr id="12" name="TextBox 11">
            <a:extLst>
              <a:ext uri="{FF2B5EF4-FFF2-40B4-BE49-F238E27FC236}">
                <a16:creationId xmlns:a16="http://schemas.microsoft.com/office/drawing/2014/main" id="{6810095F-812C-0943-3C87-435475599B73}"/>
              </a:ext>
            </a:extLst>
          </p:cNvPr>
          <p:cNvSpPr txBox="1"/>
          <p:nvPr/>
        </p:nvSpPr>
        <p:spPr>
          <a:xfrm>
            <a:off x="8036039" y="3744610"/>
            <a:ext cx="2867815" cy="369332"/>
          </a:xfrm>
          <a:prstGeom prst="rect">
            <a:avLst/>
          </a:prstGeom>
          <a:noFill/>
        </p:spPr>
        <p:txBody>
          <a:bodyPr wrap="square" rtlCol="0">
            <a:spAutoFit/>
          </a:bodyPr>
          <a:lstStyle/>
          <a:p>
            <a:r>
              <a:rPr lang="en-IN" b="1" dirty="0">
                <a:solidFill>
                  <a:schemeClr val="bg1"/>
                </a:solidFill>
              </a:rPr>
              <a:t>OFFICIAL BRAND EVENT</a:t>
            </a:r>
          </a:p>
        </p:txBody>
      </p:sp>
      <p:pic>
        <p:nvPicPr>
          <p:cNvPr id="1030" name="Picture 6">
            <a:extLst>
              <a:ext uri="{FF2B5EF4-FFF2-40B4-BE49-F238E27FC236}">
                <a16:creationId xmlns:a16="http://schemas.microsoft.com/office/drawing/2014/main" id="{415FEBD1-130D-4844-8CF3-3DED6B747A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6039" y="4308487"/>
            <a:ext cx="2523727" cy="6520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EBAA7B5-0DBB-3A8E-63AE-3A620E905B39}"/>
              </a:ext>
            </a:extLst>
          </p:cNvPr>
          <p:cNvSpPr txBox="1"/>
          <p:nvPr/>
        </p:nvSpPr>
        <p:spPr>
          <a:xfrm>
            <a:off x="8545773" y="2009448"/>
            <a:ext cx="1504258" cy="369332"/>
          </a:xfrm>
          <a:prstGeom prst="rect">
            <a:avLst/>
          </a:prstGeom>
          <a:noFill/>
        </p:spPr>
        <p:txBody>
          <a:bodyPr wrap="none" rtlCol="0">
            <a:spAutoFit/>
          </a:bodyPr>
          <a:lstStyle/>
          <a:p>
            <a:r>
              <a:rPr lang="en-IN" b="1" dirty="0">
                <a:solidFill>
                  <a:schemeClr val="bg1"/>
                </a:solidFill>
              </a:rPr>
              <a:t>3 BUSINESSES</a:t>
            </a:r>
          </a:p>
        </p:txBody>
      </p:sp>
    </p:spTree>
    <p:extLst>
      <p:ext uri="{BB962C8B-B14F-4D97-AF65-F5344CB8AC3E}">
        <p14:creationId xmlns:p14="http://schemas.microsoft.com/office/powerpoint/2010/main" val="3826864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PORTERS ANALYSIS</a:t>
            </a:r>
          </a:p>
        </p:txBody>
      </p:sp>
      <p:grpSp>
        <p:nvGrpSpPr>
          <p:cNvPr id="3" name="Group 2">
            <a:extLst>
              <a:ext uri="{FF2B5EF4-FFF2-40B4-BE49-F238E27FC236}">
                <a16:creationId xmlns:a16="http://schemas.microsoft.com/office/drawing/2014/main" id="{1A9356E3-F981-6FA9-30BE-089DA3C62F3D}"/>
              </a:ext>
            </a:extLst>
          </p:cNvPr>
          <p:cNvGrpSpPr/>
          <p:nvPr/>
        </p:nvGrpSpPr>
        <p:grpSpPr>
          <a:xfrm>
            <a:off x="866025" y="1103251"/>
            <a:ext cx="4676775" cy="3719841"/>
            <a:chOff x="2743200" y="2080846"/>
            <a:chExt cx="4038600" cy="3458308"/>
          </a:xfrm>
        </p:grpSpPr>
        <p:sp>
          <p:nvSpPr>
            <p:cNvPr id="4" name="Right Arrow 12">
              <a:extLst>
                <a:ext uri="{FF2B5EF4-FFF2-40B4-BE49-F238E27FC236}">
                  <a16:creationId xmlns:a16="http://schemas.microsoft.com/office/drawing/2014/main" id="{6E4458D8-E253-8D49-10FB-C6EFD1D9BE87}"/>
                </a:ext>
              </a:extLst>
            </p:cNvPr>
            <p:cNvSpPr/>
            <p:nvPr/>
          </p:nvSpPr>
          <p:spPr>
            <a:xfrm rot="10800000">
              <a:off x="5246940" y="2971983"/>
              <a:ext cx="1534860" cy="1612208"/>
            </a:xfrm>
            <a:prstGeom prst="rightArrow">
              <a:avLst/>
            </a:prstGeom>
            <a:solidFill>
              <a:srgbClr val="F1819B"/>
            </a:solidFill>
            <a:ln>
              <a:solidFill>
                <a:srgbClr val="EE5485"/>
              </a:solidFill>
            </a:ln>
          </p:spPr>
          <p:style>
            <a:lnRef idx="1">
              <a:schemeClr val="accent1"/>
            </a:lnRef>
            <a:fillRef idx="2">
              <a:schemeClr val="accent1"/>
            </a:fillRef>
            <a:effectRef idx="1">
              <a:schemeClr val="accent1"/>
            </a:effectRef>
            <a:fontRef idx="minor">
              <a:schemeClr val="dk1"/>
            </a:fontRef>
          </p:style>
          <p:txBody>
            <a:bodyPr vert="vert270" rtlCol="0" anchor="ctr"/>
            <a:lstStyle/>
            <a:p>
              <a:pPr algn="ctr"/>
              <a:endParaRPr lang="en-US" sz="1200" b="1" dirty="0"/>
            </a:p>
          </p:txBody>
        </p:sp>
        <p:grpSp>
          <p:nvGrpSpPr>
            <p:cNvPr id="5" name="Group 4">
              <a:extLst>
                <a:ext uri="{FF2B5EF4-FFF2-40B4-BE49-F238E27FC236}">
                  <a16:creationId xmlns:a16="http://schemas.microsoft.com/office/drawing/2014/main" id="{04026664-1151-2A6A-3F11-27547FD653DE}"/>
                </a:ext>
              </a:extLst>
            </p:cNvPr>
            <p:cNvGrpSpPr/>
            <p:nvPr/>
          </p:nvGrpSpPr>
          <p:grpSpPr>
            <a:xfrm>
              <a:off x="2743200" y="2080846"/>
              <a:ext cx="2896152" cy="3458308"/>
              <a:chOff x="3874786" y="1397897"/>
              <a:chExt cx="3946913" cy="3909392"/>
            </a:xfrm>
          </p:grpSpPr>
          <p:sp>
            <p:nvSpPr>
              <p:cNvPr id="8" name="Down Arrow 20">
                <a:extLst>
                  <a:ext uri="{FF2B5EF4-FFF2-40B4-BE49-F238E27FC236}">
                    <a16:creationId xmlns:a16="http://schemas.microsoft.com/office/drawing/2014/main" id="{C3C5DBC2-4696-7CED-4C2E-CBF59C913627}"/>
                  </a:ext>
                </a:extLst>
              </p:cNvPr>
              <p:cNvSpPr/>
              <p:nvPr/>
            </p:nvSpPr>
            <p:spPr>
              <a:xfrm>
                <a:off x="5328635" y="1397897"/>
                <a:ext cx="2424922" cy="1524000"/>
              </a:xfrm>
              <a:prstGeom prst="downArrow">
                <a:avLst/>
              </a:prstGeom>
              <a:solidFill>
                <a:srgbClr val="F1819B"/>
              </a:solidFill>
              <a:ln>
                <a:solidFill>
                  <a:srgbClr val="EE5485"/>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Bargaining Power of Suppliers</a:t>
                </a:r>
              </a:p>
              <a:p>
                <a:pPr algn="ctr"/>
                <a:r>
                  <a:rPr lang="en-US" sz="1200" b="1" dirty="0">
                    <a:solidFill>
                      <a:schemeClr val="tx1"/>
                    </a:solidFill>
                  </a:rPr>
                  <a:t>(Low to Moderate)</a:t>
                </a:r>
              </a:p>
            </p:txBody>
          </p:sp>
          <p:sp>
            <p:nvSpPr>
              <p:cNvPr id="9" name="Down Arrow 21">
                <a:extLst>
                  <a:ext uri="{FF2B5EF4-FFF2-40B4-BE49-F238E27FC236}">
                    <a16:creationId xmlns:a16="http://schemas.microsoft.com/office/drawing/2014/main" id="{89354602-2371-8C27-DCD6-B64C8534CA8C}"/>
                  </a:ext>
                </a:extLst>
              </p:cNvPr>
              <p:cNvSpPr/>
              <p:nvPr/>
            </p:nvSpPr>
            <p:spPr>
              <a:xfrm rot="10800000">
                <a:off x="5307249" y="3783289"/>
                <a:ext cx="2514450" cy="1524000"/>
              </a:xfrm>
              <a:prstGeom prst="downArrow">
                <a:avLst/>
              </a:prstGeom>
              <a:solidFill>
                <a:srgbClr val="F1819B"/>
              </a:solidFill>
              <a:ln>
                <a:solidFill>
                  <a:srgbClr val="EE5485"/>
                </a:solidFill>
              </a:ln>
            </p:spPr>
            <p:style>
              <a:lnRef idx="1">
                <a:schemeClr val="accent1"/>
              </a:lnRef>
              <a:fillRef idx="2">
                <a:schemeClr val="accent1"/>
              </a:fillRef>
              <a:effectRef idx="1">
                <a:schemeClr val="accent1"/>
              </a:effectRef>
              <a:fontRef idx="minor">
                <a:schemeClr val="dk1"/>
              </a:fontRef>
            </p:style>
            <p:txBody>
              <a:bodyPr vert="horz" rtlCol="0" anchor="ctr"/>
              <a:lstStyle/>
              <a:p>
                <a:pPr algn="ctr"/>
                <a:endParaRPr lang="en-US" sz="1200" b="1" dirty="0">
                  <a:solidFill>
                    <a:schemeClr val="tx1"/>
                  </a:solidFill>
                </a:endParaRPr>
              </a:p>
            </p:txBody>
          </p:sp>
          <p:sp>
            <p:nvSpPr>
              <p:cNvPr id="10" name="Right Arrow 22">
                <a:extLst>
                  <a:ext uri="{FF2B5EF4-FFF2-40B4-BE49-F238E27FC236}">
                    <a16:creationId xmlns:a16="http://schemas.microsoft.com/office/drawing/2014/main" id="{65C465C3-CEE2-1BF0-E324-9D07D3DC0D47}"/>
                  </a:ext>
                </a:extLst>
              </p:cNvPr>
              <p:cNvSpPr/>
              <p:nvPr/>
            </p:nvSpPr>
            <p:spPr>
              <a:xfrm>
                <a:off x="3874786" y="2405270"/>
                <a:ext cx="1925284" cy="1895060"/>
              </a:xfrm>
              <a:prstGeom prst="rightArrow">
                <a:avLst/>
              </a:prstGeom>
              <a:solidFill>
                <a:srgbClr val="F1819B"/>
              </a:solidFill>
              <a:ln>
                <a:solidFill>
                  <a:srgbClr val="EE5485"/>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chemeClr val="tx1"/>
                    </a:solidFill>
                  </a:rPr>
                  <a:t>Threat of Substitutes</a:t>
                </a:r>
              </a:p>
              <a:p>
                <a:pPr algn="ctr"/>
                <a:r>
                  <a:rPr lang="en-US" sz="1200" b="1" dirty="0">
                    <a:solidFill>
                      <a:schemeClr val="tx1"/>
                    </a:solidFill>
                  </a:rPr>
                  <a:t>(Low)</a:t>
                </a:r>
              </a:p>
            </p:txBody>
          </p:sp>
          <p:sp>
            <p:nvSpPr>
              <p:cNvPr id="11" name="Oval 10">
                <a:extLst>
                  <a:ext uri="{FF2B5EF4-FFF2-40B4-BE49-F238E27FC236}">
                    <a16:creationId xmlns:a16="http://schemas.microsoft.com/office/drawing/2014/main" id="{3DF864E5-099E-48BC-E2CC-6FE829C3B486}"/>
                  </a:ext>
                </a:extLst>
              </p:cNvPr>
              <p:cNvSpPr/>
              <p:nvPr/>
            </p:nvSpPr>
            <p:spPr>
              <a:xfrm>
                <a:off x="5640174" y="2895600"/>
                <a:ext cx="1807106" cy="914400"/>
              </a:xfrm>
              <a:prstGeom prst="ellipse">
                <a:avLst/>
              </a:prstGeom>
              <a:solidFill>
                <a:srgbClr val="EE5485"/>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b="1" dirty="0"/>
                  <a:t>Degree of Competition (High)</a:t>
                </a:r>
              </a:p>
            </p:txBody>
          </p:sp>
        </p:grpSp>
        <p:sp>
          <p:nvSpPr>
            <p:cNvPr id="6" name="TextBox 5">
              <a:extLst>
                <a:ext uri="{FF2B5EF4-FFF2-40B4-BE49-F238E27FC236}">
                  <a16:creationId xmlns:a16="http://schemas.microsoft.com/office/drawing/2014/main" id="{A6907173-B17C-D49C-D851-03AE073EEF8D}"/>
                </a:ext>
              </a:extLst>
            </p:cNvPr>
            <p:cNvSpPr txBox="1"/>
            <p:nvPr/>
          </p:nvSpPr>
          <p:spPr>
            <a:xfrm>
              <a:off x="5563652" y="3429000"/>
              <a:ext cx="1218148" cy="600889"/>
            </a:xfrm>
            <a:prstGeom prst="rect">
              <a:avLst/>
            </a:prstGeom>
            <a:noFill/>
          </p:spPr>
          <p:txBody>
            <a:bodyPr wrap="square" rtlCol="0">
              <a:spAutoFit/>
            </a:bodyPr>
            <a:lstStyle/>
            <a:p>
              <a:pPr algn="ctr"/>
              <a:r>
                <a:rPr lang="en-US" sz="1200" b="1" dirty="0"/>
                <a:t>Threat of New Entrants</a:t>
              </a:r>
            </a:p>
            <a:p>
              <a:pPr algn="ctr"/>
              <a:r>
                <a:rPr lang="en-US" sz="1200" b="1" dirty="0"/>
                <a:t>(Moderate)</a:t>
              </a:r>
            </a:p>
          </p:txBody>
        </p:sp>
        <p:sp>
          <p:nvSpPr>
            <p:cNvPr id="7" name="TextBox 6">
              <a:extLst>
                <a:ext uri="{FF2B5EF4-FFF2-40B4-BE49-F238E27FC236}">
                  <a16:creationId xmlns:a16="http://schemas.microsoft.com/office/drawing/2014/main" id="{AF4C3000-D857-CB5B-04F1-5C17B12D4A94}"/>
                </a:ext>
              </a:extLst>
            </p:cNvPr>
            <p:cNvSpPr txBox="1"/>
            <p:nvPr/>
          </p:nvSpPr>
          <p:spPr>
            <a:xfrm>
              <a:off x="4185325" y="4567571"/>
              <a:ext cx="1028700" cy="944254"/>
            </a:xfrm>
            <a:prstGeom prst="rect">
              <a:avLst/>
            </a:prstGeom>
            <a:noFill/>
          </p:spPr>
          <p:txBody>
            <a:bodyPr wrap="square" rtlCol="0">
              <a:spAutoFit/>
            </a:bodyPr>
            <a:lstStyle/>
            <a:p>
              <a:pPr algn="ctr"/>
              <a:r>
                <a:rPr lang="en-US" sz="1200" b="1" dirty="0"/>
                <a:t>Bargaining Power of Buyers</a:t>
              </a:r>
            </a:p>
            <a:p>
              <a:pPr algn="ctr"/>
              <a:r>
                <a:rPr lang="en-US" sz="1200" b="1" dirty="0"/>
                <a:t>(Moderate to High)</a:t>
              </a:r>
            </a:p>
          </p:txBody>
        </p:sp>
      </p:grpSp>
      <p:sp>
        <p:nvSpPr>
          <p:cNvPr id="12" name="TextBox 11">
            <a:extLst>
              <a:ext uri="{FF2B5EF4-FFF2-40B4-BE49-F238E27FC236}">
                <a16:creationId xmlns:a16="http://schemas.microsoft.com/office/drawing/2014/main" id="{7D48E51B-A616-77E5-06F3-5D45CDC3FF56}"/>
              </a:ext>
            </a:extLst>
          </p:cNvPr>
          <p:cNvSpPr txBox="1"/>
          <p:nvPr/>
        </p:nvSpPr>
        <p:spPr>
          <a:xfrm>
            <a:off x="232869" y="5267548"/>
            <a:ext cx="5943088" cy="1169551"/>
          </a:xfrm>
          <a:prstGeom prst="rect">
            <a:avLst/>
          </a:prstGeom>
          <a:noFill/>
          <a:ln w="28575">
            <a:solidFill>
              <a:srgbClr val="EE5485"/>
            </a:solidFill>
            <a:prstDash val="solid"/>
          </a:ln>
        </p:spPr>
        <p:txBody>
          <a:bodyPr wrap="square" rtlCol="0">
            <a:spAutoFit/>
          </a:bodyPr>
          <a:lstStyle/>
          <a:p>
            <a:r>
              <a:rPr lang="en-US" sz="1400" b="1" dirty="0"/>
              <a:t>Market condition</a:t>
            </a:r>
            <a:r>
              <a:rPr lang="en-US" sz="1400" dirty="0"/>
              <a:t>:</a:t>
            </a:r>
          </a:p>
          <a:p>
            <a:pPr algn="just"/>
            <a:r>
              <a:rPr lang="en-US" sz="1400" dirty="0">
                <a:solidFill>
                  <a:srgbClr val="0D0D0D"/>
                </a:solidFill>
                <a:latin typeface="Söhne"/>
              </a:rPr>
              <a:t>S</a:t>
            </a:r>
            <a:r>
              <a:rPr lang="en-US" sz="1400" b="0" i="0" dirty="0">
                <a:solidFill>
                  <a:srgbClr val="0D0D0D"/>
                </a:solidFill>
                <a:effectLst/>
                <a:latin typeface="Söhne"/>
              </a:rPr>
              <a:t>mall satellite </a:t>
            </a:r>
            <a:r>
              <a:rPr lang="en-US" sz="1400" dirty="0">
                <a:solidFill>
                  <a:srgbClr val="0D0D0D"/>
                </a:solidFill>
                <a:latin typeface="Söhne"/>
              </a:rPr>
              <a:t>&amp; medium satellite </a:t>
            </a:r>
            <a:r>
              <a:rPr lang="en-US" sz="1400" b="0" i="0" dirty="0">
                <a:solidFill>
                  <a:srgbClr val="0D0D0D"/>
                </a:solidFill>
                <a:effectLst/>
                <a:latin typeface="Söhne"/>
              </a:rPr>
              <a:t>market offers growth opportunities, companies operating in this space must navigate competitive pressures, regulatory challenges, and technological advancements to maintain their competitive edge.</a:t>
            </a:r>
            <a:endParaRPr lang="en-US" sz="1400" dirty="0"/>
          </a:p>
        </p:txBody>
      </p:sp>
      <p:sp>
        <p:nvSpPr>
          <p:cNvPr id="13" name="TextBox 12">
            <a:extLst>
              <a:ext uri="{FF2B5EF4-FFF2-40B4-BE49-F238E27FC236}">
                <a16:creationId xmlns:a16="http://schemas.microsoft.com/office/drawing/2014/main" id="{C6E1E943-44C3-BDE2-E266-ACA8B6CF13F1}"/>
              </a:ext>
            </a:extLst>
          </p:cNvPr>
          <p:cNvSpPr txBox="1"/>
          <p:nvPr/>
        </p:nvSpPr>
        <p:spPr>
          <a:xfrm>
            <a:off x="6792752" y="1103251"/>
            <a:ext cx="5166379" cy="5262979"/>
          </a:xfrm>
          <a:prstGeom prst="rect">
            <a:avLst/>
          </a:prstGeom>
          <a:noFill/>
          <a:ln w="28575" cmpd="sng">
            <a:solidFill>
              <a:srgbClr val="EE5485"/>
            </a:solidFill>
            <a:prstDash val="solid"/>
            <a:extLst>
              <a:ext uri="{C807C97D-BFC1-408E-A445-0C87EB9F89A2}">
                <ask:lineSketchStyleProps xmlns:ask="http://schemas.microsoft.com/office/drawing/2018/sketchyshapes">
                  <ask:type>
                    <ask:lineSketchNone/>
                  </ask:type>
                </ask:lineSketchStyleProps>
              </a:ext>
            </a:extLst>
          </a:ln>
        </p:spPr>
        <p:txBody>
          <a:bodyPr wrap="square" rtlCol="0">
            <a:spAutoFit/>
          </a:bodyPr>
          <a:lstStyle/>
          <a:p>
            <a:r>
              <a:rPr lang="en-US" sz="1400" b="1" dirty="0"/>
              <a:t>Bargaining Power of Suppliers</a:t>
            </a:r>
          </a:p>
          <a:p>
            <a:pPr marL="742950" lvl="1" indent="-285750" algn="just">
              <a:buFont typeface="Arial" panose="020B0604020202020204" pitchFamily="34" charset="0"/>
              <a:buChar char="•"/>
            </a:pPr>
            <a:r>
              <a:rPr lang="en-US" sz="1400" dirty="0"/>
              <a:t>The bargaining power of suppliers is L</a:t>
            </a:r>
            <a:r>
              <a:rPr lang="en-US" sz="1400" b="1" dirty="0"/>
              <a:t>ow to Moderate</a:t>
            </a:r>
            <a:r>
              <a:rPr lang="en-US" sz="1400" dirty="0"/>
              <a:t> due to the multiple suppliers in the market, certain components may have limited suppliers or require specialized manufacturing processes, giving those suppliers some leverage.</a:t>
            </a:r>
          </a:p>
          <a:p>
            <a:r>
              <a:rPr lang="en-US" sz="1400" b="1" dirty="0"/>
              <a:t>Threat of Substitutes</a:t>
            </a:r>
          </a:p>
          <a:p>
            <a:pPr marL="742950" lvl="1" indent="-285750" algn="just">
              <a:buFont typeface="Arial" panose="020B0604020202020204" pitchFamily="34" charset="0"/>
              <a:buChar char="•"/>
            </a:pPr>
            <a:r>
              <a:rPr lang="en-US" sz="1400" dirty="0"/>
              <a:t>The threat of substitutes is L</a:t>
            </a:r>
            <a:r>
              <a:rPr lang="en-US" sz="1400" b="1" dirty="0"/>
              <a:t>ow. </a:t>
            </a:r>
            <a:r>
              <a:rPr lang="en-US" sz="1400" dirty="0"/>
              <a:t>This is because there are limited alternative technologies available that can adequately replace satellite-based solutions.</a:t>
            </a:r>
          </a:p>
          <a:p>
            <a:r>
              <a:rPr lang="en-US" sz="1400" b="1" dirty="0"/>
              <a:t>Threat of New Entrants</a:t>
            </a:r>
          </a:p>
          <a:p>
            <a:pPr marL="742950" lvl="1" indent="-285750" algn="just">
              <a:buFont typeface="Arial" panose="020B0604020202020204" pitchFamily="34" charset="0"/>
              <a:buChar char="•"/>
            </a:pPr>
            <a:r>
              <a:rPr lang="en-US" sz="1400" dirty="0"/>
              <a:t>The threat of new entrants is </a:t>
            </a:r>
            <a:r>
              <a:rPr lang="en-US" sz="1400" b="1" dirty="0"/>
              <a:t>Moderate</a:t>
            </a:r>
            <a:r>
              <a:rPr lang="en-US" sz="1400" dirty="0"/>
              <a:t>. This is primarily due to the </a:t>
            </a:r>
            <a:r>
              <a:rPr lang="en-US" sz="1400" b="0" i="0" dirty="0">
                <a:solidFill>
                  <a:srgbClr val="0D0D0D"/>
                </a:solidFill>
                <a:effectLst/>
                <a:latin typeface="Söhne"/>
              </a:rPr>
              <a:t>high initial capital investment required for satellite development, regulatory hurdles related to spectrum allocation and licensing</a:t>
            </a:r>
            <a:r>
              <a:rPr lang="en-US" sz="1400" dirty="0"/>
              <a:t>.</a:t>
            </a:r>
          </a:p>
          <a:p>
            <a:r>
              <a:rPr lang="en-US" sz="1400" b="1" dirty="0"/>
              <a:t>Bargaining Power of Buyers</a:t>
            </a:r>
          </a:p>
          <a:p>
            <a:pPr marL="742950" lvl="1" indent="-285750" algn="just">
              <a:buFont typeface="Arial" panose="020B0604020202020204" pitchFamily="34" charset="0"/>
              <a:buChar char="•"/>
            </a:pPr>
            <a:r>
              <a:rPr lang="en-US" sz="1400" dirty="0"/>
              <a:t>Buyers power is </a:t>
            </a:r>
            <a:r>
              <a:rPr lang="en-US" sz="1400" b="1" dirty="0"/>
              <a:t>Moderate to High. </a:t>
            </a:r>
            <a:r>
              <a:rPr lang="en-US" sz="1400" dirty="0"/>
              <a:t>B</a:t>
            </a:r>
            <a:r>
              <a:rPr lang="en-US" sz="1400" b="0" i="0" dirty="0">
                <a:solidFill>
                  <a:srgbClr val="0D0D0D"/>
                </a:solidFill>
                <a:effectLst/>
                <a:latin typeface="Söhne"/>
              </a:rPr>
              <a:t>uyers varies depending on factors such as the volume of satellite purchases, the level of differentiation among satellite offerings, and the availability of alternatives</a:t>
            </a:r>
            <a:r>
              <a:rPr lang="en-US" sz="1400" dirty="0"/>
              <a:t>.</a:t>
            </a:r>
          </a:p>
          <a:p>
            <a:r>
              <a:rPr lang="en-US" sz="1400" b="1" dirty="0"/>
              <a:t>Degree of Competition </a:t>
            </a:r>
          </a:p>
          <a:p>
            <a:pPr marL="742950" lvl="1" indent="-285750">
              <a:buFont typeface="Arial" panose="020B0604020202020204" pitchFamily="34" charset="0"/>
              <a:buChar char="•"/>
            </a:pPr>
            <a:r>
              <a:rPr lang="en-US" sz="1400" dirty="0"/>
              <a:t>The Market exhibits a </a:t>
            </a:r>
            <a:r>
              <a:rPr lang="en-US" sz="1400" b="1" dirty="0"/>
              <a:t>High</a:t>
            </a:r>
            <a:r>
              <a:rPr lang="en-US" sz="1400" dirty="0"/>
              <a:t> degree of competition. </a:t>
            </a:r>
            <a:r>
              <a:rPr lang="en-US" sz="1400" b="0" i="0" dirty="0">
                <a:solidFill>
                  <a:srgbClr val="0D0D0D"/>
                </a:solidFill>
                <a:effectLst/>
                <a:latin typeface="Söhne"/>
              </a:rPr>
              <a:t>Companies compete based on factors such as satellite performance, reliability, cost, and value-added services</a:t>
            </a:r>
            <a:r>
              <a:rPr lang="en-US" sz="1400" dirty="0"/>
              <a:t>.</a:t>
            </a:r>
          </a:p>
        </p:txBody>
      </p:sp>
    </p:spTree>
    <p:extLst>
      <p:ext uri="{BB962C8B-B14F-4D97-AF65-F5344CB8AC3E}">
        <p14:creationId xmlns:p14="http://schemas.microsoft.com/office/powerpoint/2010/main" val="3919474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VALUE CHAIN ANALYSIS</a:t>
            </a:r>
          </a:p>
        </p:txBody>
      </p:sp>
      <p:sp>
        <p:nvSpPr>
          <p:cNvPr id="3" name="Rectangle 2">
            <a:extLst>
              <a:ext uri="{FF2B5EF4-FFF2-40B4-BE49-F238E27FC236}">
                <a16:creationId xmlns:a16="http://schemas.microsoft.com/office/drawing/2014/main" id="{2A80080A-BEA4-A252-3C1A-B2BB1F84A24D}"/>
              </a:ext>
            </a:extLst>
          </p:cNvPr>
          <p:cNvSpPr/>
          <p:nvPr/>
        </p:nvSpPr>
        <p:spPr>
          <a:xfrm>
            <a:off x="2173705" y="1271329"/>
            <a:ext cx="7202906" cy="4973053"/>
          </a:xfrm>
          <a:prstGeom prst="rect">
            <a:avLst/>
          </a:prstGeom>
          <a:solidFill>
            <a:srgbClr val="EE5485"/>
          </a:solidFill>
          <a:ln w="28575">
            <a:solidFill>
              <a:srgbClr val="F9CE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D0673AF0-A6C2-F18C-A73A-E098C273B57C}"/>
              </a:ext>
            </a:extLst>
          </p:cNvPr>
          <p:cNvSpPr/>
          <p:nvPr/>
        </p:nvSpPr>
        <p:spPr>
          <a:xfrm rot="5400000">
            <a:off x="7493823" y="3200392"/>
            <a:ext cx="4904866" cy="1114927"/>
          </a:xfrm>
          <a:prstGeom prst="triangle">
            <a:avLst>
              <a:gd name="adj" fmla="val 50161"/>
            </a:avLst>
          </a:prstGeom>
          <a:solidFill>
            <a:srgbClr val="EC407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4195C8C7-E1B5-7EA4-9CA1-D10C972A1C00}"/>
              </a:ext>
            </a:extLst>
          </p:cNvPr>
          <p:cNvSpPr/>
          <p:nvPr/>
        </p:nvSpPr>
        <p:spPr>
          <a:xfrm>
            <a:off x="2173705" y="1271330"/>
            <a:ext cx="7202906" cy="705852"/>
          </a:xfrm>
          <a:prstGeom prst="rect">
            <a:avLst/>
          </a:prstGeom>
          <a:solidFill>
            <a:srgbClr val="F1819B"/>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FIRM INFRASTRUCTURE</a:t>
            </a:r>
          </a:p>
          <a:p>
            <a:pPr algn="ctr"/>
            <a:r>
              <a:rPr lang="en-IN" sz="1200" i="1" dirty="0">
                <a:solidFill>
                  <a:schemeClr val="tx1"/>
                </a:solidFill>
              </a:rPr>
              <a:t>(e.g., Technology Infrastructure, Supply Chain Management, Financial Planning, Investor Relations)</a:t>
            </a:r>
          </a:p>
        </p:txBody>
      </p:sp>
      <p:sp>
        <p:nvSpPr>
          <p:cNvPr id="10" name="Rectangle 9">
            <a:extLst>
              <a:ext uri="{FF2B5EF4-FFF2-40B4-BE49-F238E27FC236}">
                <a16:creationId xmlns:a16="http://schemas.microsoft.com/office/drawing/2014/main" id="{46257DC0-A359-3E26-1EB3-6600248D4F42}"/>
              </a:ext>
            </a:extLst>
          </p:cNvPr>
          <p:cNvSpPr/>
          <p:nvPr/>
        </p:nvSpPr>
        <p:spPr>
          <a:xfrm>
            <a:off x="2173705" y="1977183"/>
            <a:ext cx="7202906" cy="741948"/>
          </a:xfrm>
          <a:prstGeom prst="rect">
            <a:avLst/>
          </a:prstGeom>
          <a:solidFill>
            <a:srgbClr val="EC407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HUMAN RESOURCE MANAGEMENT</a:t>
            </a:r>
          </a:p>
          <a:p>
            <a:pPr algn="ctr"/>
            <a:r>
              <a:rPr lang="en-US" sz="1100" i="1" dirty="0"/>
              <a:t>(e.g., Recruitment of Customer Service, Logistics, Content Creators, Training Programs, Compensation Management)</a:t>
            </a:r>
            <a:endParaRPr lang="en-IN" sz="1100" i="1" dirty="0"/>
          </a:p>
        </p:txBody>
      </p:sp>
      <p:sp>
        <p:nvSpPr>
          <p:cNvPr id="11" name="Rectangle 10">
            <a:extLst>
              <a:ext uri="{FF2B5EF4-FFF2-40B4-BE49-F238E27FC236}">
                <a16:creationId xmlns:a16="http://schemas.microsoft.com/office/drawing/2014/main" id="{F6129337-EBED-19D0-E581-B4C775D876A9}"/>
              </a:ext>
            </a:extLst>
          </p:cNvPr>
          <p:cNvSpPr/>
          <p:nvPr/>
        </p:nvSpPr>
        <p:spPr>
          <a:xfrm>
            <a:off x="2173705" y="2719132"/>
            <a:ext cx="7202906" cy="741946"/>
          </a:xfrm>
          <a:prstGeom prst="rect">
            <a:avLst/>
          </a:prstGeom>
          <a:solidFill>
            <a:srgbClr val="F1819B"/>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TECHNOLOGY DEVELOPMENT</a:t>
            </a:r>
          </a:p>
          <a:p>
            <a:pPr algn="ctr"/>
            <a:r>
              <a:rPr lang="en-US" sz="1200" i="1" dirty="0">
                <a:solidFill>
                  <a:schemeClr val="tx1"/>
                </a:solidFill>
              </a:rPr>
              <a:t>(e.g., Website/App Design, Product Design for In-house Brands, Market Research, Data Analytics)</a:t>
            </a:r>
            <a:endParaRPr lang="en-IN" sz="1200" i="1" dirty="0">
              <a:solidFill>
                <a:schemeClr val="tx1"/>
              </a:solidFill>
            </a:endParaRPr>
          </a:p>
        </p:txBody>
      </p:sp>
      <p:sp>
        <p:nvSpPr>
          <p:cNvPr id="12" name="Rectangle 11">
            <a:extLst>
              <a:ext uri="{FF2B5EF4-FFF2-40B4-BE49-F238E27FC236}">
                <a16:creationId xmlns:a16="http://schemas.microsoft.com/office/drawing/2014/main" id="{CD8084B3-B42E-1674-F5E0-E89CE845F978}"/>
              </a:ext>
            </a:extLst>
          </p:cNvPr>
          <p:cNvSpPr/>
          <p:nvPr/>
        </p:nvSpPr>
        <p:spPr>
          <a:xfrm>
            <a:off x="2173705" y="3461079"/>
            <a:ext cx="7202906" cy="741946"/>
          </a:xfrm>
          <a:prstGeom prst="rect">
            <a:avLst/>
          </a:prstGeom>
          <a:solidFill>
            <a:srgbClr val="EC407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PROCUREMENT</a:t>
            </a:r>
          </a:p>
          <a:p>
            <a:pPr algn="ctr"/>
            <a:r>
              <a:rPr lang="en-US" sz="1200" i="1" dirty="0"/>
              <a:t>(e.g., Sourcing Beauty Products, Logistics Services, Advertising Services, IT Services)</a:t>
            </a:r>
            <a:endParaRPr lang="en-IN" sz="1200" i="1" dirty="0"/>
          </a:p>
        </p:txBody>
      </p:sp>
      <p:sp>
        <p:nvSpPr>
          <p:cNvPr id="13" name="Rectangle 12">
            <a:extLst>
              <a:ext uri="{FF2B5EF4-FFF2-40B4-BE49-F238E27FC236}">
                <a16:creationId xmlns:a16="http://schemas.microsoft.com/office/drawing/2014/main" id="{5BA6DE92-A2AF-5732-9DE0-090730411C95}"/>
              </a:ext>
            </a:extLst>
          </p:cNvPr>
          <p:cNvSpPr/>
          <p:nvPr/>
        </p:nvSpPr>
        <p:spPr>
          <a:xfrm>
            <a:off x="2173704" y="4203024"/>
            <a:ext cx="1435769" cy="2041357"/>
          </a:xfrm>
          <a:prstGeom prst="rect">
            <a:avLst/>
          </a:prstGeom>
          <a:solidFill>
            <a:srgbClr val="F1819B"/>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INBOUND LOGISTICS</a:t>
            </a:r>
          </a:p>
          <a:p>
            <a:pPr algn="ctr"/>
            <a:endParaRPr lang="en-IN" sz="1400" dirty="0">
              <a:solidFill>
                <a:schemeClr val="tx1"/>
              </a:solidFill>
            </a:endParaRPr>
          </a:p>
          <a:p>
            <a:pPr algn="ctr"/>
            <a:r>
              <a:rPr lang="en-US" sz="1100" i="1" dirty="0">
                <a:solidFill>
                  <a:schemeClr val="tx1"/>
                </a:solidFill>
              </a:rPr>
              <a:t>(e.g., Order Management, Inventory Management, Integration with Suppliers, Warehouse Operations)</a:t>
            </a:r>
            <a:endParaRPr lang="en-IN" sz="1100" i="1" dirty="0">
              <a:solidFill>
                <a:schemeClr val="tx1"/>
              </a:solidFill>
            </a:endParaRPr>
          </a:p>
        </p:txBody>
      </p:sp>
      <p:sp>
        <p:nvSpPr>
          <p:cNvPr id="14" name="Rectangle 13">
            <a:extLst>
              <a:ext uri="{FF2B5EF4-FFF2-40B4-BE49-F238E27FC236}">
                <a16:creationId xmlns:a16="http://schemas.microsoft.com/office/drawing/2014/main" id="{EE65E9A9-7A5A-F6E1-9FFF-3BA4749E3408}"/>
              </a:ext>
            </a:extLst>
          </p:cNvPr>
          <p:cNvSpPr/>
          <p:nvPr/>
        </p:nvSpPr>
        <p:spPr>
          <a:xfrm>
            <a:off x="3617495" y="4203022"/>
            <a:ext cx="1435769" cy="2041357"/>
          </a:xfrm>
          <a:prstGeom prst="rect">
            <a:avLst/>
          </a:prstGeom>
          <a:solidFill>
            <a:srgbClr val="EC407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OPERATIONS</a:t>
            </a:r>
          </a:p>
          <a:p>
            <a:pPr algn="ctr"/>
            <a:endParaRPr lang="en-IN" dirty="0"/>
          </a:p>
          <a:p>
            <a:pPr algn="ctr"/>
            <a:r>
              <a:rPr lang="en-US" sz="1200" i="1" dirty="0"/>
              <a:t>(e.g., Order Processing, Warehousing, Inventory Management, Physical Store Operations)</a:t>
            </a:r>
            <a:endParaRPr lang="en-IN" sz="1200" i="1" dirty="0"/>
          </a:p>
        </p:txBody>
      </p:sp>
      <p:sp>
        <p:nvSpPr>
          <p:cNvPr id="15" name="Rectangle 14">
            <a:extLst>
              <a:ext uri="{FF2B5EF4-FFF2-40B4-BE49-F238E27FC236}">
                <a16:creationId xmlns:a16="http://schemas.microsoft.com/office/drawing/2014/main" id="{E1695D6E-7EE8-F90E-D49E-A7CAAFFEAA37}"/>
              </a:ext>
            </a:extLst>
          </p:cNvPr>
          <p:cNvSpPr/>
          <p:nvPr/>
        </p:nvSpPr>
        <p:spPr>
          <a:xfrm>
            <a:off x="5053262" y="4203022"/>
            <a:ext cx="1435769" cy="2041357"/>
          </a:xfrm>
          <a:prstGeom prst="rect">
            <a:avLst/>
          </a:prstGeom>
          <a:solidFill>
            <a:srgbClr val="F2859D"/>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OUTBOUND LOGISTICS</a:t>
            </a:r>
          </a:p>
          <a:p>
            <a:pPr algn="ctr"/>
            <a:endParaRPr lang="en-IN" dirty="0">
              <a:solidFill>
                <a:schemeClr val="tx1"/>
              </a:solidFill>
            </a:endParaRPr>
          </a:p>
          <a:p>
            <a:pPr algn="ctr"/>
            <a:r>
              <a:rPr lang="en-US" sz="1200" i="1" dirty="0">
                <a:solidFill>
                  <a:schemeClr val="tx1"/>
                </a:solidFill>
              </a:rPr>
              <a:t>(e.g., Order Shipping, Delivery Management, Third-Party Logistics Providers)</a:t>
            </a:r>
            <a:endParaRPr lang="en-IN" sz="1200" i="1" dirty="0">
              <a:solidFill>
                <a:schemeClr val="tx1"/>
              </a:solidFill>
            </a:endParaRPr>
          </a:p>
        </p:txBody>
      </p:sp>
      <p:sp>
        <p:nvSpPr>
          <p:cNvPr id="16" name="Rectangle 15">
            <a:extLst>
              <a:ext uri="{FF2B5EF4-FFF2-40B4-BE49-F238E27FC236}">
                <a16:creationId xmlns:a16="http://schemas.microsoft.com/office/drawing/2014/main" id="{2BE8CB84-2E22-BDA7-7AB5-CB49C1EA5A2C}"/>
              </a:ext>
            </a:extLst>
          </p:cNvPr>
          <p:cNvSpPr/>
          <p:nvPr/>
        </p:nvSpPr>
        <p:spPr>
          <a:xfrm>
            <a:off x="6497053" y="4203017"/>
            <a:ext cx="1435768" cy="2041357"/>
          </a:xfrm>
          <a:prstGeom prst="rect">
            <a:avLst/>
          </a:prstGeom>
          <a:solidFill>
            <a:srgbClr val="EC4075"/>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MARKETING AND SALES</a:t>
            </a:r>
          </a:p>
          <a:p>
            <a:pPr algn="ctr"/>
            <a:endParaRPr lang="en-IN" i="1" dirty="0"/>
          </a:p>
          <a:p>
            <a:pPr algn="ctr"/>
            <a:r>
              <a:rPr lang="en-US" sz="1200" i="1" dirty="0"/>
              <a:t>(e.g., Online Marketing, Social Media, Influencer Collaborations, Advertising Campaigns)</a:t>
            </a:r>
            <a:endParaRPr lang="en-IN" sz="1200" i="1" dirty="0"/>
          </a:p>
        </p:txBody>
      </p:sp>
      <p:sp>
        <p:nvSpPr>
          <p:cNvPr id="17" name="Rectangle 16">
            <a:extLst>
              <a:ext uri="{FF2B5EF4-FFF2-40B4-BE49-F238E27FC236}">
                <a16:creationId xmlns:a16="http://schemas.microsoft.com/office/drawing/2014/main" id="{D1272633-B997-6466-C85F-F12E675747D4}"/>
              </a:ext>
            </a:extLst>
          </p:cNvPr>
          <p:cNvSpPr/>
          <p:nvPr/>
        </p:nvSpPr>
        <p:spPr>
          <a:xfrm>
            <a:off x="7940844" y="4203017"/>
            <a:ext cx="1435767" cy="2041357"/>
          </a:xfrm>
          <a:prstGeom prst="rect">
            <a:avLst/>
          </a:prstGeom>
          <a:solidFill>
            <a:srgbClr val="F2859D"/>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AFTER MARKETING SERVICES</a:t>
            </a:r>
          </a:p>
          <a:p>
            <a:pPr algn="ctr"/>
            <a:r>
              <a:rPr lang="en-IN" sz="1200" i="1" dirty="0">
                <a:solidFill>
                  <a:schemeClr val="tx1"/>
                </a:solidFill>
              </a:rPr>
              <a:t>(e.g., Customer Support, Complaint Resolution, Product Returns/Exchanges, Installation Assistance)</a:t>
            </a:r>
          </a:p>
        </p:txBody>
      </p:sp>
      <p:sp>
        <p:nvSpPr>
          <p:cNvPr id="18" name="TextBox 17">
            <a:extLst>
              <a:ext uri="{FF2B5EF4-FFF2-40B4-BE49-F238E27FC236}">
                <a16:creationId xmlns:a16="http://schemas.microsoft.com/office/drawing/2014/main" id="{D8A42B81-230C-B798-019E-63F2C2B2D272}"/>
              </a:ext>
            </a:extLst>
          </p:cNvPr>
          <p:cNvSpPr txBox="1"/>
          <p:nvPr/>
        </p:nvSpPr>
        <p:spPr>
          <a:xfrm>
            <a:off x="9438842" y="3573189"/>
            <a:ext cx="1014830" cy="369332"/>
          </a:xfrm>
          <a:prstGeom prst="rect">
            <a:avLst/>
          </a:prstGeom>
          <a:noFill/>
        </p:spPr>
        <p:txBody>
          <a:bodyPr wrap="none" rtlCol="0">
            <a:spAutoFit/>
          </a:bodyPr>
          <a:lstStyle/>
          <a:p>
            <a:r>
              <a:rPr lang="en-IN" b="1" dirty="0">
                <a:solidFill>
                  <a:schemeClr val="bg1"/>
                </a:solidFill>
              </a:rPr>
              <a:t>MARGIN</a:t>
            </a:r>
          </a:p>
        </p:txBody>
      </p:sp>
      <p:sp>
        <p:nvSpPr>
          <p:cNvPr id="19" name="TextBox 18">
            <a:extLst>
              <a:ext uri="{FF2B5EF4-FFF2-40B4-BE49-F238E27FC236}">
                <a16:creationId xmlns:a16="http://schemas.microsoft.com/office/drawing/2014/main" id="{66C90D7B-A1E3-B160-9D33-D1E1077C9EBF}"/>
              </a:ext>
            </a:extLst>
          </p:cNvPr>
          <p:cNvSpPr txBox="1"/>
          <p:nvPr/>
        </p:nvSpPr>
        <p:spPr>
          <a:xfrm>
            <a:off x="10658042" y="3573189"/>
            <a:ext cx="1436034" cy="961802"/>
          </a:xfrm>
          <a:prstGeom prst="rect">
            <a:avLst/>
          </a:prstGeom>
          <a:noFill/>
        </p:spPr>
        <p:txBody>
          <a:bodyPr wrap="none" rtlCol="0">
            <a:spAutoFit/>
          </a:bodyPr>
          <a:lstStyle/>
          <a:p>
            <a:r>
              <a:rPr lang="en-IN" b="1" dirty="0"/>
              <a:t>VALUE</a:t>
            </a:r>
          </a:p>
          <a:p>
            <a:endParaRPr lang="en-IN" sz="1050" dirty="0"/>
          </a:p>
          <a:p>
            <a:r>
              <a:rPr lang="en-IN" sz="1400" i="1" dirty="0"/>
              <a:t>What buyers </a:t>
            </a:r>
          </a:p>
          <a:p>
            <a:r>
              <a:rPr lang="en-IN" sz="1400" i="1" dirty="0"/>
              <a:t>are willing to</a:t>
            </a:r>
            <a:r>
              <a:rPr lang="en-IN" sz="1200" i="1" dirty="0">
                <a:solidFill>
                  <a:schemeClr val="bg1"/>
                </a:solidFill>
              </a:rPr>
              <a:t> </a:t>
            </a:r>
            <a:r>
              <a:rPr lang="en-IN" sz="1400" i="1" dirty="0"/>
              <a:t>pay</a:t>
            </a:r>
            <a:endParaRPr lang="en-IN" sz="1200" i="1" dirty="0"/>
          </a:p>
        </p:txBody>
      </p:sp>
    </p:spTree>
    <p:extLst>
      <p:ext uri="{BB962C8B-B14F-4D97-AF65-F5344CB8AC3E}">
        <p14:creationId xmlns:p14="http://schemas.microsoft.com/office/powerpoint/2010/main" val="744947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CHALLENGES FOR NYKAA</a:t>
            </a:r>
          </a:p>
        </p:txBody>
      </p:sp>
      <p:sp>
        <p:nvSpPr>
          <p:cNvPr id="4" name="TextBox 3">
            <a:extLst>
              <a:ext uri="{FF2B5EF4-FFF2-40B4-BE49-F238E27FC236}">
                <a16:creationId xmlns:a16="http://schemas.microsoft.com/office/drawing/2014/main" id="{EA860813-4BB4-1CD4-1AB8-0953F3FB978D}"/>
              </a:ext>
            </a:extLst>
          </p:cNvPr>
          <p:cNvSpPr txBox="1"/>
          <p:nvPr/>
        </p:nvSpPr>
        <p:spPr>
          <a:xfrm>
            <a:off x="243666" y="817227"/>
            <a:ext cx="7866594" cy="5970865"/>
          </a:xfrm>
          <a:prstGeom prst="rect">
            <a:avLst/>
          </a:prstGeom>
          <a:noFill/>
        </p:spPr>
        <p:txBody>
          <a:bodyPr wrap="square" rtlCol="0">
            <a:spAutoFit/>
          </a:bodyPr>
          <a:lstStyle/>
          <a:p>
            <a:pPr algn="just"/>
            <a:r>
              <a:rPr lang="en-US" sz="1400" b="1" dirty="0"/>
              <a:t>Retail Rivalry: </a:t>
            </a:r>
            <a:r>
              <a:rPr lang="en-US" sz="1400" b="1" dirty="0" err="1"/>
              <a:t>Tira</a:t>
            </a:r>
            <a:r>
              <a:rPr lang="en-US" sz="1400" b="1" dirty="0"/>
              <a:t> vs. Nykaa - Reliance's Beauty Showdown</a:t>
            </a:r>
            <a:endParaRPr lang="en-US" sz="1200" dirty="0"/>
          </a:p>
          <a:p>
            <a:pPr algn="just"/>
            <a:r>
              <a:rPr lang="en-US" sz="1200" i="1" dirty="0"/>
              <a:t>With the launch of </a:t>
            </a:r>
            <a:r>
              <a:rPr lang="en-US" sz="1200" i="1" dirty="0" err="1"/>
              <a:t>Tira</a:t>
            </a:r>
            <a:r>
              <a:rPr lang="en-US" sz="1200" i="1" dirty="0"/>
              <a:t>, Reliance Retail's foray into the beauty segment with </a:t>
            </a:r>
            <a:r>
              <a:rPr lang="en-US" sz="1200" i="1" dirty="0" err="1"/>
              <a:t>Tira</a:t>
            </a:r>
            <a:r>
              <a:rPr lang="en-US" sz="1200" i="1" dirty="0"/>
              <a:t> poses a formidable challenge to Nykaa's dominance in the online beauty space. With Reliance's vast resources, deep pockets, and extensive B2C reach, </a:t>
            </a:r>
            <a:r>
              <a:rPr lang="en-US" sz="1200" i="1" dirty="0" err="1"/>
              <a:t>Tira</a:t>
            </a:r>
            <a:r>
              <a:rPr lang="en-US" sz="1200" i="1" dirty="0"/>
              <a:t> has the potential to disrupt the beauty retail landscape and capture a significant market share.</a:t>
            </a:r>
          </a:p>
          <a:p>
            <a:endParaRPr lang="en-US" sz="1200" dirty="0"/>
          </a:p>
          <a:p>
            <a:r>
              <a:rPr lang="en-US" sz="1400" b="1" dirty="0"/>
              <a:t>Tech Turmoil: Nykaa’s Lack of Digital Innovation &amp; Procreation</a:t>
            </a:r>
            <a:endParaRPr lang="en-US" sz="1200" dirty="0"/>
          </a:p>
          <a:p>
            <a:pPr algn="just"/>
            <a:r>
              <a:rPr lang="en-US" sz="1200" i="1" dirty="0" err="1"/>
              <a:t>Tira's</a:t>
            </a:r>
            <a:r>
              <a:rPr lang="en-US" sz="1200" i="1" dirty="0"/>
              <a:t> advanced tech interventions, such as beauty vending machines, AI-powered fragrance finders, and smart mirrors, provide customers with immersive and personalized shopping experiences. In contrast, Nykaa may face challenges in adopting similar innovative technologies due to existing infrastructure limitations. This technological disparity hampers Nykaa's ability to offer cutting-edge services, potentially impacting customer retention and satisfaction.</a:t>
            </a:r>
          </a:p>
          <a:p>
            <a:endParaRPr lang="en-US" sz="1200" dirty="0"/>
          </a:p>
          <a:p>
            <a:r>
              <a:rPr lang="en-US" sz="1400" b="1" dirty="0"/>
              <a:t>Battle of the Beauties: Nykaa vs. The Beauty Giants</a:t>
            </a:r>
            <a:endParaRPr lang="en-US" sz="1200" dirty="0"/>
          </a:p>
          <a:p>
            <a:pPr algn="just"/>
            <a:r>
              <a:rPr lang="en-US" sz="1200" i="1" dirty="0"/>
              <a:t>Sephora, Tata </a:t>
            </a:r>
            <a:r>
              <a:rPr lang="en-US" sz="1200" i="1" dirty="0" err="1"/>
              <a:t>Cliq</a:t>
            </a:r>
            <a:r>
              <a:rPr lang="en-US" sz="1200" i="1" dirty="0"/>
              <a:t>, and Myntra's aggressive expansion in the beauty and personal care segments intensifies competition for Nykaa. Despite securing lucrative brand partnerships like Rihanna's Fenty Beauty, Nykaa faces challenges in maintaining its market share against the growing presence of these industry giants. Competitors' strategic advancements in product assortment, customer engagement, and marketing strategies pose threats to Nykaa's brand positioning and customer loyalty.</a:t>
            </a:r>
          </a:p>
          <a:p>
            <a:endParaRPr lang="en-US" sz="1200" dirty="0"/>
          </a:p>
          <a:p>
            <a:r>
              <a:rPr lang="en-US" sz="1400" b="1" dirty="0"/>
              <a:t>Competitive Conundrum</a:t>
            </a:r>
            <a:endParaRPr lang="en-US" sz="1200" dirty="0"/>
          </a:p>
          <a:p>
            <a:pPr algn="just"/>
            <a:r>
              <a:rPr lang="en-US" sz="1200" dirty="0"/>
              <a:t>T</a:t>
            </a:r>
            <a:r>
              <a:rPr lang="en-US" sz="1200" i="1" dirty="0"/>
              <a:t>ata, Myntra, Sephora Join the Beauty Fray Nykaa faces intense competition from established players like Tata, which has bolstered its beauty and personal care offerings on Tata </a:t>
            </a:r>
            <a:r>
              <a:rPr lang="en-US" sz="1200" i="1" dirty="0" err="1"/>
              <a:t>CLiQ</a:t>
            </a:r>
            <a:r>
              <a:rPr lang="en-US" sz="1200" i="1" dirty="0"/>
              <a:t> and opened 20 beauty tech stores. Additionally, Myntra Beauty has registered significant growth, expanding its brand collection, while Sephora remains a formidable player in the beauty retail space.</a:t>
            </a:r>
            <a:endParaRPr lang="en-US" sz="1200" dirty="0"/>
          </a:p>
          <a:p>
            <a:endParaRPr lang="en-US" sz="1200" dirty="0"/>
          </a:p>
          <a:p>
            <a:r>
              <a:rPr lang="en-US" sz="1400" b="1" dirty="0"/>
              <a:t>Stock Shock: Nykaa's Bonus Blunder Erodes Investor Trust</a:t>
            </a:r>
            <a:endParaRPr lang="en-US" sz="1200" dirty="0"/>
          </a:p>
          <a:p>
            <a:pPr algn="just"/>
            <a:r>
              <a:rPr lang="en-US" sz="1200" i="1" dirty="0"/>
              <a:t>Nykaa's decision to issue a 5:1 bonus share, criticized for its unfavorable impact on existing investors, triggers a loss of investor trust and confidence. This controversy leads to market uncertainty and a decline in Nykaa's stock performance, highlighting challenges in managing investor relations and maintaining transparency. The fallout from the stock issue tarnishes Nykaa's reputation and raises concerns about its corporate governance practices, impacting its ability to attract and retain investors.</a:t>
            </a:r>
          </a:p>
        </p:txBody>
      </p:sp>
      <p:pic>
        <p:nvPicPr>
          <p:cNvPr id="1028" name="Picture 4" descr="Image result for tira beauty reliance">
            <a:extLst>
              <a:ext uri="{FF2B5EF4-FFF2-40B4-BE49-F238E27FC236}">
                <a16:creationId xmlns:a16="http://schemas.microsoft.com/office/drawing/2014/main" id="{58C2A267-10DA-4300-4265-2EA16E8690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8054" y="985669"/>
            <a:ext cx="1861751" cy="1907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52C4BC0-0DEA-C57C-1882-227BF7A23D98}"/>
              </a:ext>
            </a:extLst>
          </p:cNvPr>
          <p:cNvPicPr>
            <a:picLocks noChangeAspect="1"/>
          </p:cNvPicPr>
          <p:nvPr/>
        </p:nvPicPr>
        <p:blipFill rotWithShape="1">
          <a:blip r:embed="rId3">
            <a:extLst>
              <a:ext uri="{28A0092B-C50C-407E-A947-70E740481C1C}">
                <a14:useLocalDpi xmlns:a14="http://schemas.microsoft.com/office/drawing/2010/main" val="0"/>
              </a:ext>
            </a:extLst>
          </a:blip>
          <a:srcRect r="64011"/>
          <a:stretch/>
        </p:blipFill>
        <p:spPr>
          <a:xfrm>
            <a:off x="8435878" y="790580"/>
            <a:ext cx="1163053" cy="2139652"/>
          </a:xfrm>
          <a:prstGeom prst="rect">
            <a:avLst/>
          </a:prstGeom>
        </p:spPr>
      </p:pic>
      <p:pic>
        <p:nvPicPr>
          <p:cNvPr id="1030" name="Picture 6" descr="Image result for sephora">
            <a:extLst>
              <a:ext uri="{FF2B5EF4-FFF2-40B4-BE49-F238E27FC236}">
                <a16:creationId xmlns:a16="http://schemas.microsoft.com/office/drawing/2014/main" id="{E5843681-7BC1-3708-4EF3-1F1A99E57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73729" y="2903584"/>
            <a:ext cx="1944095" cy="17284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ta Cliq plans offline expansion for beauty business">
            <a:extLst>
              <a:ext uri="{FF2B5EF4-FFF2-40B4-BE49-F238E27FC236}">
                <a16:creationId xmlns:a16="http://schemas.microsoft.com/office/drawing/2014/main" id="{C683F20B-B6D1-3FE9-C76A-182275256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920" y="2903584"/>
            <a:ext cx="1735767" cy="17685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yntra beauty">
            <a:extLst>
              <a:ext uri="{FF2B5EF4-FFF2-40B4-BE49-F238E27FC236}">
                <a16:creationId xmlns:a16="http://schemas.microsoft.com/office/drawing/2014/main" id="{53ED11D0-555A-5D5C-CD75-E7DC511B0D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878" y="4641477"/>
            <a:ext cx="1485900" cy="17685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fenty">
            <a:extLst>
              <a:ext uri="{FF2B5EF4-FFF2-40B4-BE49-F238E27FC236}">
                <a16:creationId xmlns:a16="http://schemas.microsoft.com/office/drawing/2014/main" id="{125CC30E-B60B-C74A-23DF-759D71DEAD7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34" r="47925"/>
          <a:stretch/>
        </p:blipFill>
        <p:spPr bwMode="auto">
          <a:xfrm>
            <a:off x="10799804" y="985669"/>
            <a:ext cx="1318019" cy="19079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hy Nykaa Share Price is Falling">
            <a:extLst>
              <a:ext uri="{FF2B5EF4-FFF2-40B4-BE49-F238E27FC236}">
                <a16:creationId xmlns:a16="http://schemas.microsoft.com/office/drawing/2014/main" id="{5C3E6522-A9BF-6F36-708B-04ABDE16D4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90989" y="4632028"/>
            <a:ext cx="2226834" cy="177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038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033F-3140-6DED-361F-09F6E7680F5A}"/>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NYKAA APP REVIEW</a:t>
            </a:r>
          </a:p>
        </p:txBody>
      </p:sp>
      <p:pic>
        <p:nvPicPr>
          <p:cNvPr id="8" name="Picture 7">
            <a:extLst>
              <a:ext uri="{FF2B5EF4-FFF2-40B4-BE49-F238E27FC236}">
                <a16:creationId xmlns:a16="http://schemas.microsoft.com/office/drawing/2014/main" id="{EF07A661-3B4B-B595-7A55-513E2919E527}"/>
              </a:ext>
            </a:extLst>
          </p:cNvPr>
          <p:cNvPicPr>
            <a:picLocks noChangeAspect="1"/>
          </p:cNvPicPr>
          <p:nvPr/>
        </p:nvPicPr>
        <p:blipFill rotWithShape="1">
          <a:blip r:embed="rId2"/>
          <a:srcRect t="4321" r="68786" b="52227"/>
          <a:stretch/>
        </p:blipFill>
        <p:spPr>
          <a:xfrm>
            <a:off x="473242" y="1058719"/>
            <a:ext cx="3023938" cy="1419785"/>
          </a:xfrm>
          <a:prstGeom prst="rect">
            <a:avLst/>
          </a:prstGeom>
        </p:spPr>
      </p:pic>
      <p:pic>
        <p:nvPicPr>
          <p:cNvPr id="14" name="Picture 13">
            <a:extLst>
              <a:ext uri="{FF2B5EF4-FFF2-40B4-BE49-F238E27FC236}">
                <a16:creationId xmlns:a16="http://schemas.microsoft.com/office/drawing/2014/main" id="{F593794E-7C38-986E-6E63-E449738CDEF0}"/>
              </a:ext>
            </a:extLst>
          </p:cNvPr>
          <p:cNvPicPr>
            <a:picLocks noChangeAspect="1"/>
          </p:cNvPicPr>
          <p:nvPr/>
        </p:nvPicPr>
        <p:blipFill rotWithShape="1">
          <a:blip r:embed="rId3"/>
          <a:srcRect t="7363" r="32026" b="27617"/>
          <a:stretch/>
        </p:blipFill>
        <p:spPr>
          <a:xfrm>
            <a:off x="4267200" y="1058720"/>
            <a:ext cx="3348789" cy="1419785"/>
          </a:xfrm>
          <a:prstGeom prst="rect">
            <a:avLst/>
          </a:prstGeom>
        </p:spPr>
      </p:pic>
      <p:pic>
        <p:nvPicPr>
          <p:cNvPr id="16" name="Picture 15">
            <a:extLst>
              <a:ext uri="{FF2B5EF4-FFF2-40B4-BE49-F238E27FC236}">
                <a16:creationId xmlns:a16="http://schemas.microsoft.com/office/drawing/2014/main" id="{1B0F4A43-A772-7625-B6CA-4D1DE67F03D5}"/>
              </a:ext>
            </a:extLst>
          </p:cNvPr>
          <p:cNvPicPr>
            <a:picLocks noChangeAspect="1"/>
          </p:cNvPicPr>
          <p:nvPr/>
        </p:nvPicPr>
        <p:blipFill rotWithShape="1">
          <a:blip r:embed="rId4"/>
          <a:srcRect r="32580" b="31563"/>
          <a:stretch/>
        </p:blipFill>
        <p:spPr>
          <a:xfrm>
            <a:off x="8205537" y="1058719"/>
            <a:ext cx="3288632" cy="1419785"/>
          </a:xfrm>
          <a:prstGeom prst="rect">
            <a:avLst/>
          </a:prstGeom>
        </p:spPr>
      </p:pic>
      <p:sp>
        <p:nvSpPr>
          <p:cNvPr id="19" name="Rectangle 18">
            <a:extLst>
              <a:ext uri="{FF2B5EF4-FFF2-40B4-BE49-F238E27FC236}">
                <a16:creationId xmlns:a16="http://schemas.microsoft.com/office/drawing/2014/main" id="{3DD62625-7BC3-7B92-398F-633F2820D9A6}"/>
              </a:ext>
            </a:extLst>
          </p:cNvPr>
          <p:cNvSpPr/>
          <p:nvPr/>
        </p:nvSpPr>
        <p:spPr>
          <a:xfrm>
            <a:off x="1098885" y="1973179"/>
            <a:ext cx="1491916" cy="401053"/>
          </a:xfrm>
          <a:prstGeom prst="rect">
            <a:avLst/>
          </a:prstGeom>
          <a:noFill/>
          <a:ln w="28575">
            <a:solidFill>
              <a:srgbClr val="EE54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46C14EEB-9FDC-3B93-BDED-AC33C214D081}"/>
              </a:ext>
            </a:extLst>
          </p:cNvPr>
          <p:cNvSpPr/>
          <p:nvPr/>
        </p:nvSpPr>
        <p:spPr>
          <a:xfrm>
            <a:off x="8847222" y="1981200"/>
            <a:ext cx="1491916" cy="401053"/>
          </a:xfrm>
          <a:prstGeom prst="rect">
            <a:avLst/>
          </a:prstGeom>
          <a:noFill/>
          <a:ln w="28575">
            <a:solidFill>
              <a:srgbClr val="EE54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949C43F4-EFD1-5E1B-A08A-ED6465D399A0}"/>
              </a:ext>
            </a:extLst>
          </p:cNvPr>
          <p:cNvSpPr/>
          <p:nvPr/>
        </p:nvSpPr>
        <p:spPr>
          <a:xfrm>
            <a:off x="5105400" y="1981200"/>
            <a:ext cx="1491916" cy="401053"/>
          </a:xfrm>
          <a:prstGeom prst="rect">
            <a:avLst/>
          </a:prstGeom>
          <a:noFill/>
          <a:ln w="28575">
            <a:solidFill>
              <a:srgbClr val="EE54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5E716860-ED98-A56B-0F8E-07AB45F64E51}"/>
              </a:ext>
            </a:extLst>
          </p:cNvPr>
          <p:cNvSpPr txBox="1"/>
          <p:nvPr/>
        </p:nvSpPr>
        <p:spPr>
          <a:xfrm>
            <a:off x="212557" y="2719996"/>
            <a:ext cx="11766884" cy="4024179"/>
          </a:xfrm>
          <a:prstGeom prst="rect">
            <a:avLst/>
          </a:prstGeom>
          <a:noFill/>
        </p:spPr>
        <p:txBody>
          <a:bodyPr wrap="square">
            <a:spAutoFit/>
          </a:bodyPr>
          <a:lstStyle/>
          <a:p>
            <a:pPr marL="285750" indent="-285750" algn="just">
              <a:buFont typeface="Wingdings" panose="05000000000000000000" pitchFamily="2" charset="2"/>
              <a:buChar char="v"/>
            </a:pPr>
            <a:r>
              <a:rPr lang="en-US" sz="1400" b="0" i="1" dirty="0">
                <a:solidFill>
                  <a:srgbClr val="0D0D0D"/>
                </a:solidFill>
                <a:effectLst/>
                <a:latin typeface="Söhne"/>
              </a:rPr>
              <a:t>Nykaa boasts three separate apps for fashion, men, and beauty shopping, collectively amassing over 65Mn+ downloads with decent ratings overall. However, this fragmentation poses a significant challenge as users encounter various complaints regarding payment, UI, and bugs, particularly in the fashion and men's apps, potentially leading to customer dissatisfaction and attrition.</a:t>
            </a:r>
          </a:p>
          <a:p>
            <a:pPr algn="just">
              <a:buFont typeface="Arial" panose="020B0604020202020204" pitchFamily="34" charset="0"/>
              <a:buChar char="•"/>
            </a:pPr>
            <a:endParaRPr lang="en-US" sz="1050" b="0" i="1" dirty="0">
              <a:solidFill>
                <a:srgbClr val="0D0D0D"/>
              </a:solidFill>
              <a:effectLst/>
              <a:latin typeface="Söhne"/>
            </a:endParaRPr>
          </a:p>
          <a:p>
            <a:pPr marL="285750" indent="-285750" algn="just">
              <a:buFont typeface="Wingdings" panose="05000000000000000000" pitchFamily="2" charset="2"/>
              <a:buChar char="v"/>
            </a:pPr>
            <a:r>
              <a:rPr lang="en-US" sz="1400" b="0" i="1" dirty="0">
                <a:solidFill>
                  <a:srgbClr val="0D0D0D"/>
                </a:solidFill>
                <a:effectLst/>
                <a:latin typeface="Söhne"/>
              </a:rPr>
              <a:t>The need for three distinct apps adds unnecessary complexity and inconvenience for users. Moreover, the lack of seamless integration between the apps results in subpar user experiences, failing to meet the standards set by competitors like Myntra or Amazon, Flipkart. Users are unlikely to download and manage multiple apps, especially when they can find similar services in one app elsewhere.</a:t>
            </a:r>
          </a:p>
          <a:p>
            <a:pPr algn="just">
              <a:buFont typeface="Arial" panose="020B0604020202020204" pitchFamily="34" charset="0"/>
              <a:buChar char="•"/>
            </a:pPr>
            <a:endParaRPr lang="en-US" sz="1050" b="0" i="1" dirty="0">
              <a:solidFill>
                <a:srgbClr val="0D0D0D"/>
              </a:solidFill>
              <a:effectLst/>
              <a:latin typeface="Söhne"/>
            </a:endParaRPr>
          </a:p>
          <a:p>
            <a:pPr marL="285750" indent="-285750" algn="just">
              <a:buFont typeface="Wingdings" panose="05000000000000000000" pitchFamily="2" charset="2"/>
              <a:buChar char="v"/>
            </a:pPr>
            <a:r>
              <a:rPr lang="en-US" sz="1400" b="0" i="1" dirty="0">
                <a:solidFill>
                  <a:srgbClr val="0D0D0D"/>
                </a:solidFill>
                <a:effectLst/>
                <a:latin typeface="Söhne"/>
              </a:rPr>
              <a:t>Consolidating all three apps into a single, comprehensive platform would offer users a one-stop solution for fashion, men, and beauty shopping, eliminating the need to navigate between multiple apps. By focusing on enhancing the performance and user experience of this unified app, Nykaa can address customer complaints, improve satisfaction, and compete more effectively in the market.</a:t>
            </a:r>
          </a:p>
          <a:p>
            <a:pPr algn="just">
              <a:buFont typeface="Arial" panose="020B0604020202020204" pitchFamily="34" charset="0"/>
              <a:buChar char="•"/>
            </a:pPr>
            <a:endParaRPr lang="en-US" sz="1050" b="0" i="1" dirty="0">
              <a:solidFill>
                <a:srgbClr val="0D0D0D"/>
              </a:solidFill>
              <a:effectLst/>
              <a:latin typeface="Söhne"/>
            </a:endParaRPr>
          </a:p>
          <a:p>
            <a:pPr marL="285750" indent="-285750" algn="just">
              <a:buFont typeface="Wingdings" panose="05000000000000000000" pitchFamily="2" charset="2"/>
              <a:buChar char="v"/>
            </a:pPr>
            <a:r>
              <a:rPr lang="en-US" sz="1400" b="0" i="1" dirty="0">
                <a:solidFill>
                  <a:srgbClr val="0D0D0D"/>
                </a:solidFill>
                <a:effectLst/>
                <a:latin typeface="Söhne"/>
              </a:rPr>
              <a:t>A unified app would not only streamline the shopping experience but also attract more consumers and drive higher app downloads and usage. This approach aligns with the evolving preferences of users who seek convenience and efficiency in their shopping journeys, ultimately benefiting Nykaa's overall business growth and success.</a:t>
            </a:r>
          </a:p>
          <a:p>
            <a:pPr algn="just">
              <a:buFont typeface="Arial" panose="020B0604020202020204" pitchFamily="34" charset="0"/>
              <a:buChar char="•"/>
            </a:pPr>
            <a:endParaRPr lang="en-US" sz="1050" b="0" i="1" dirty="0">
              <a:solidFill>
                <a:srgbClr val="0D0D0D"/>
              </a:solidFill>
              <a:effectLst/>
              <a:latin typeface="Söhne"/>
            </a:endParaRPr>
          </a:p>
          <a:p>
            <a:pPr marL="285750" indent="-285750" algn="just">
              <a:buFont typeface="Wingdings" panose="05000000000000000000" pitchFamily="2" charset="2"/>
              <a:buChar char="v"/>
            </a:pPr>
            <a:r>
              <a:rPr lang="en-US" sz="1400" b="0" i="1" dirty="0">
                <a:solidFill>
                  <a:srgbClr val="0D0D0D"/>
                </a:solidFill>
                <a:effectLst/>
                <a:latin typeface="Söhne"/>
              </a:rPr>
              <a:t>This will eventually reduce the burden on Nykaa's tech team. With fewer apps to manage, the tech team can allocate more resources to innovation and integration of new tools, AI, and other advanced technologies. This approach aligns with the evolving preferences of users who seek convenience and efficiency in their shopping journeys, ultimately benefiting Nykaa's overall business growth and success.</a:t>
            </a:r>
          </a:p>
        </p:txBody>
      </p:sp>
    </p:spTree>
    <p:extLst>
      <p:ext uri="{BB962C8B-B14F-4D97-AF65-F5344CB8AC3E}">
        <p14:creationId xmlns:p14="http://schemas.microsoft.com/office/powerpoint/2010/main" val="994576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033F-3140-6DED-361F-09F6E7680F5A}"/>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CONCLUSION</a:t>
            </a:r>
          </a:p>
        </p:txBody>
      </p:sp>
      <p:sp>
        <p:nvSpPr>
          <p:cNvPr id="23" name="TextBox 22">
            <a:extLst>
              <a:ext uri="{FF2B5EF4-FFF2-40B4-BE49-F238E27FC236}">
                <a16:creationId xmlns:a16="http://schemas.microsoft.com/office/drawing/2014/main" id="{5E716860-ED98-A56B-0F8E-07AB45F64E51}"/>
              </a:ext>
            </a:extLst>
          </p:cNvPr>
          <p:cNvSpPr txBox="1"/>
          <p:nvPr/>
        </p:nvSpPr>
        <p:spPr>
          <a:xfrm>
            <a:off x="314825" y="1011512"/>
            <a:ext cx="11562348" cy="5262979"/>
          </a:xfrm>
          <a:prstGeom prst="rect">
            <a:avLst/>
          </a:prstGeom>
          <a:noFill/>
        </p:spPr>
        <p:txBody>
          <a:bodyPr wrap="square">
            <a:spAutoFit/>
          </a:bodyPr>
          <a:lstStyle/>
          <a:p>
            <a:pPr marL="285750" indent="-285750" algn="just">
              <a:buFont typeface="Wingdings" panose="05000000000000000000" pitchFamily="2" charset="2"/>
              <a:buChar char="v"/>
            </a:pPr>
            <a:r>
              <a:rPr lang="en-US" sz="1400" b="0" i="1" dirty="0">
                <a:solidFill>
                  <a:srgbClr val="0D0D0D"/>
                </a:solidFill>
                <a:effectLst/>
                <a:latin typeface="Söhne"/>
              </a:rPr>
              <a:t>Nykaa has emerged as a trailblazer in the Indian beauty and personal care industry, achieving remarkable success with its online presence and exponential growth over the past years. The company's journey exemplifies the power of innovation, customer-centricity, and strategic business acumen. However, to cement its position as the undisputed leader in this rapidly evolving landscape, Nykaa must continue to adapt and evolve, embracing new growth opportunities for being as market leader in BPC segment.</a:t>
            </a:r>
          </a:p>
          <a:p>
            <a:pPr marL="285750" indent="-285750" algn="just">
              <a:buFont typeface="Wingdings" panose="05000000000000000000" pitchFamily="2" charset="2"/>
              <a:buChar char="v"/>
            </a:pPr>
            <a:endParaRPr lang="en-US" sz="1400" b="0" i="1" dirty="0">
              <a:solidFill>
                <a:srgbClr val="0D0D0D"/>
              </a:solidFill>
              <a:effectLst/>
              <a:latin typeface="Söhne"/>
            </a:endParaRPr>
          </a:p>
          <a:p>
            <a:pPr marL="285750" indent="-285750" algn="just">
              <a:buFont typeface="Wingdings" panose="05000000000000000000" pitchFamily="2" charset="2"/>
              <a:buChar char="v"/>
            </a:pPr>
            <a:r>
              <a:rPr lang="en-US" sz="1400" b="0" i="1" dirty="0">
                <a:solidFill>
                  <a:srgbClr val="0D0D0D"/>
                </a:solidFill>
                <a:effectLst/>
                <a:latin typeface="Söhne"/>
              </a:rPr>
              <a:t>Moreover, Nykaa should prioritize research and development, as well as technological innovation, to enhance its digital platforms, reduce technical issues, and provide a seamless customer experience. Consolidating its various apps into a unified platform could further streamline the user journey and drive engagement.</a:t>
            </a:r>
          </a:p>
          <a:p>
            <a:pPr marL="285750" indent="-285750" algn="just">
              <a:buFont typeface="Wingdings" panose="05000000000000000000" pitchFamily="2" charset="2"/>
              <a:buChar char="v"/>
            </a:pPr>
            <a:endParaRPr lang="en-US" sz="1400" b="0" i="1" dirty="0">
              <a:solidFill>
                <a:srgbClr val="0D0D0D"/>
              </a:solidFill>
              <a:effectLst/>
              <a:latin typeface="Söhne"/>
            </a:endParaRPr>
          </a:p>
          <a:p>
            <a:pPr marL="285750" indent="-285750" algn="just">
              <a:buFont typeface="Wingdings" panose="05000000000000000000" pitchFamily="2" charset="2"/>
              <a:buChar char="v"/>
            </a:pPr>
            <a:r>
              <a:rPr lang="en-US" sz="1400" b="0" i="1" dirty="0">
                <a:solidFill>
                  <a:srgbClr val="0D0D0D"/>
                </a:solidFill>
                <a:effectLst/>
                <a:latin typeface="Söhne"/>
              </a:rPr>
              <a:t>Secondly, improving logistics and supply chain management is crucial to ensure timely and efficient product delivery across Indian tier 1,2,3 cities and expanding reach till remote areas, thereby elevating customer satisfaction levels. This could be achieved through strategic partnerships, infrastructure upgrades, and leveraging advanced analytics and optimization techniques.</a:t>
            </a:r>
          </a:p>
          <a:p>
            <a:pPr marL="285750" indent="-285750" algn="just">
              <a:buFont typeface="Wingdings" panose="05000000000000000000" pitchFamily="2" charset="2"/>
              <a:buChar char="v"/>
            </a:pPr>
            <a:endParaRPr lang="en-US" sz="1400" b="0" i="1" dirty="0">
              <a:solidFill>
                <a:srgbClr val="0D0D0D"/>
              </a:solidFill>
              <a:effectLst/>
              <a:latin typeface="Söhne"/>
            </a:endParaRPr>
          </a:p>
          <a:p>
            <a:pPr marL="285750" indent="-285750" algn="just">
              <a:buFont typeface="Wingdings" panose="05000000000000000000" pitchFamily="2" charset="2"/>
              <a:buChar char="v"/>
            </a:pPr>
            <a:r>
              <a:rPr lang="en-US" sz="1400" b="0" i="1" dirty="0">
                <a:solidFill>
                  <a:srgbClr val="0D0D0D"/>
                </a:solidFill>
                <a:effectLst/>
                <a:latin typeface="Söhne"/>
              </a:rPr>
              <a:t>Thirdly, Nykaa should consider expanding its physical retail presence, selectively establishing stores in countries with similar consumer profiles to India, such as Nepal, UAE, Thailand, and Indonesia. This omnichannel approach could create a more immersive brand experience and tap into new markets, driving international growth.</a:t>
            </a:r>
          </a:p>
          <a:p>
            <a:pPr marL="285750" indent="-285750" algn="just">
              <a:buFont typeface="Wingdings" panose="05000000000000000000" pitchFamily="2" charset="2"/>
              <a:buChar char="v"/>
            </a:pPr>
            <a:endParaRPr lang="en-US" sz="1400" b="0" i="1" dirty="0">
              <a:solidFill>
                <a:srgbClr val="0D0D0D"/>
              </a:solidFill>
              <a:effectLst/>
              <a:latin typeface="Söhne"/>
            </a:endParaRPr>
          </a:p>
          <a:p>
            <a:pPr marL="285750" indent="-285750" algn="just">
              <a:buFont typeface="Wingdings" panose="05000000000000000000" pitchFamily="2" charset="2"/>
              <a:buChar char="v"/>
            </a:pPr>
            <a:r>
              <a:rPr lang="en-US" sz="1400" b="0" i="1" dirty="0">
                <a:solidFill>
                  <a:srgbClr val="0D0D0D"/>
                </a:solidFill>
                <a:effectLst/>
                <a:latin typeface="Söhne"/>
              </a:rPr>
              <a:t>Furthermore, Nykaa should focus on increasing its portfolio of personal brand and private label products, which offer higher profit margins and contribute to revenue growth. Strategic acquisitions and strategic partnerships within the fashion and beauty segments could also propel </a:t>
            </a:r>
            <a:r>
              <a:rPr lang="en-US" sz="1400" b="0" i="1" dirty="0" err="1">
                <a:solidFill>
                  <a:srgbClr val="0D0D0D"/>
                </a:solidFill>
                <a:effectLst/>
                <a:latin typeface="Söhne"/>
              </a:rPr>
              <a:t>Nykaa's</a:t>
            </a:r>
            <a:r>
              <a:rPr lang="en-US" sz="1400" b="0" i="1" dirty="0">
                <a:solidFill>
                  <a:srgbClr val="0D0D0D"/>
                </a:solidFill>
                <a:effectLst/>
                <a:latin typeface="Söhne"/>
              </a:rPr>
              <a:t> diversification and market dominance.</a:t>
            </a:r>
          </a:p>
          <a:p>
            <a:pPr marL="285750" indent="-285750" algn="just">
              <a:buFont typeface="Wingdings" panose="05000000000000000000" pitchFamily="2" charset="2"/>
              <a:buChar char="v"/>
            </a:pPr>
            <a:endParaRPr lang="en-US" sz="1400" b="0" i="1" dirty="0">
              <a:solidFill>
                <a:srgbClr val="0D0D0D"/>
              </a:solidFill>
              <a:effectLst/>
              <a:latin typeface="Söhne"/>
            </a:endParaRPr>
          </a:p>
          <a:p>
            <a:pPr marL="285750" indent="-285750" algn="just">
              <a:buFont typeface="Wingdings" panose="05000000000000000000" pitchFamily="2" charset="2"/>
              <a:buChar char="v"/>
            </a:pPr>
            <a:r>
              <a:rPr lang="en-US" sz="1400" b="0" i="1" dirty="0">
                <a:solidFill>
                  <a:srgbClr val="0D0D0D"/>
                </a:solidFill>
                <a:effectLst/>
                <a:latin typeface="Söhne"/>
              </a:rPr>
              <a:t>Lastly, Nykaa must continue to foster a culture of innovation, customer-centricity, and operational excellence. By embracing these core values and addressing emerging challenges proactively, Nykaa can solidify its position as the premier destination for beauty and personal care products, setting new benchmarks for the industry.</a:t>
            </a:r>
          </a:p>
        </p:txBody>
      </p:sp>
    </p:spTree>
    <p:extLst>
      <p:ext uri="{BB962C8B-B14F-4D97-AF65-F5344CB8AC3E}">
        <p14:creationId xmlns:p14="http://schemas.microsoft.com/office/powerpoint/2010/main" val="3249921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D033F-3140-6DED-361F-09F6E7680F5A}"/>
              </a:ext>
            </a:extLst>
          </p:cNvPr>
          <p:cNvSpPr>
            <a:spLocks noGrp="1"/>
          </p:cNvSpPr>
          <p:nvPr>
            <p:ph type="title"/>
          </p:nvPr>
        </p:nvSpPr>
        <p:spPr>
          <a:xfrm>
            <a:off x="653715" y="2775284"/>
            <a:ext cx="10515600" cy="1539122"/>
          </a:xfrm>
        </p:spPr>
        <p:txBody>
          <a:bodyPr>
            <a:normAutofit/>
          </a:bodyPr>
          <a:lstStyle/>
          <a:p>
            <a:pPr algn="ctr"/>
            <a:r>
              <a:rPr lang="en-IN" sz="8800" b="1" dirty="0">
                <a:solidFill>
                  <a:srgbClr val="EE5485"/>
                </a:solidFill>
                <a:latin typeface="Freestyle Script" panose="030804020302050B0404" pitchFamily="66" charset="0"/>
              </a:rPr>
              <a:t>THANK YOU</a:t>
            </a:r>
          </a:p>
        </p:txBody>
      </p:sp>
      <p:sp>
        <p:nvSpPr>
          <p:cNvPr id="3" name="TextBox 2">
            <a:extLst>
              <a:ext uri="{FF2B5EF4-FFF2-40B4-BE49-F238E27FC236}">
                <a16:creationId xmlns:a16="http://schemas.microsoft.com/office/drawing/2014/main" id="{AEF75323-712E-A4F6-58E2-7AB35164CBC5}"/>
              </a:ext>
            </a:extLst>
          </p:cNvPr>
          <p:cNvSpPr txBox="1"/>
          <p:nvPr/>
        </p:nvSpPr>
        <p:spPr>
          <a:xfrm>
            <a:off x="1187116" y="5253790"/>
            <a:ext cx="2470741" cy="830997"/>
          </a:xfrm>
          <a:prstGeom prst="rect">
            <a:avLst/>
          </a:prstGeom>
          <a:noFill/>
        </p:spPr>
        <p:txBody>
          <a:bodyPr wrap="none" rtlCol="0">
            <a:spAutoFit/>
          </a:bodyPr>
          <a:lstStyle/>
          <a:p>
            <a:pPr algn="just"/>
            <a:r>
              <a:rPr lang="en-US" sz="1600" i="1" dirty="0"/>
              <a:t>Contact: </a:t>
            </a:r>
            <a:r>
              <a:rPr lang="en-IN" sz="1600" i="1" dirty="0"/>
              <a:t>Niraj Devale</a:t>
            </a:r>
          </a:p>
          <a:p>
            <a:pPr algn="just"/>
            <a:r>
              <a:rPr lang="en-IN" sz="1600" i="1" dirty="0">
                <a:hlinkClick r:id="rId2"/>
              </a:rPr>
              <a:t>nirajdevale210@gmail.com</a:t>
            </a:r>
            <a:endParaRPr lang="en-IN" sz="1600" i="1" dirty="0"/>
          </a:p>
          <a:p>
            <a:pPr algn="just"/>
            <a:r>
              <a:rPr lang="en-IN" sz="1600" i="1" dirty="0">
                <a:hlinkClick r:id="rId3"/>
              </a:rPr>
              <a:t>LinkedIn</a:t>
            </a:r>
            <a:endParaRPr lang="en-IN" sz="1600" i="1" dirty="0"/>
          </a:p>
        </p:txBody>
      </p:sp>
    </p:spTree>
    <p:extLst>
      <p:ext uri="{BB962C8B-B14F-4D97-AF65-F5344CB8AC3E}">
        <p14:creationId xmlns:p14="http://schemas.microsoft.com/office/powerpoint/2010/main" val="186378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1054768" y="107530"/>
            <a:ext cx="10515600" cy="677612"/>
          </a:xfrm>
        </p:spPr>
        <p:txBody>
          <a:bodyPr>
            <a:normAutofit/>
          </a:bodyPr>
          <a:lstStyle/>
          <a:p>
            <a:pPr algn="ctr"/>
            <a:r>
              <a:rPr lang="en-IN" sz="3200" b="1" dirty="0">
                <a:solidFill>
                  <a:srgbClr val="EE5485"/>
                </a:solidFill>
                <a:latin typeface="+mn-lt"/>
              </a:rPr>
              <a:t>NYKAA 2023 OVERVIEW</a:t>
            </a:r>
          </a:p>
        </p:txBody>
      </p:sp>
      <p:graphicFrame>
        <p:nvGraphicFramePr>
          <p:cNvPr id="4" name="Table 3">
            <a:extLst>
              <a:ext uri="{FF2B5EF4-FFF2-40B4-BE49-F238E27FC236}">
                <a16:creationId xmlns:a16="http://schemas.microsoft.com/office/drawing/2014/main" id="{123180F6-FE9F-40E7-1E6F-5B2087B6E592}"/>
              </a:ext>
            </a:extLst>
          </p:cNvPr>
          <p:cNvGraphicFramePr>
            <a:graphicFrameLocks noGrp="1"/>
          </p:cNvGraphicFramePr>
          <p:nvPr>
            <p:extLst>
              <p:ext uri="{D42A27DB-BD31-4B8C-83A1-F6EECF244321}">
                <p14:modId xmlns:p14="http://schemas.microsoft.com/office/powerpoint/2010/main" val="2349612388"/>
              </p:ext>
            </p:extLst>
          </p:nvPr>
        </p:nvGraphicFramePr>
        <p:xfrm>
          <a:off x="4275737" y="1243263"/>
          <a:ext cx="3640529" cy="1483360"/>
        </p:xfrm>
        <a:graphic>
          <a:graphicData uri="http://schemas.openxmlformats.org/drawingml/2006/table">
            <a:tbl>
              <a:tblPr firstRow="1" bandRow="1">
                <a:tableStyleId>{5C22544A-7EE6-4342-B048-85BDC9FD1C3A}</a:tableStyleId>
              </a:tblPr>
              <a:tblGrid>
                <a:gridCol w="2096169">
                  <a:extLst>
                    <a:ext uri="{9D8B030D-6E8A-4147-A177-3AD203B41FA5}">
                      <a16:colId xmlns:a16="http://schemas.microsoft.com/office/drawing/2014/main" val="3631682068"/>
                    </a:ext>
                  </a:extLst>
                </a:gridCol>
                <a:gridCol w="1544360">
                  <a:extLst>
                    <a:ext uri="{9D8B030D-6E8A-4147-A177-3AD203B41FA5}">
                      <a16:colId xmlns:a16="http://schemas.microsoft.com/office/drawing/2014/main" val="1505294116"/>
                    </a:ext>
                  </a:extLst>
                </a:gridCol>
              </a:tblGrid>
              <a:tr h="370840">
                <a:tc>
                  <a:txBody>
                    <a:bodyPr/>
                    <a:lstStyle/>
                    <a:p>
                      <a:pPr algn="l"/>
                      <a:r>
                        <a:rPr lang="en-US" sz="1400" dirty="0"/>
                        <a:t>SEGMENT</a:t>
                      </a:r>
                      <a:endParaRPr lang="en-IN" sz="1400" dirty="0"/>
                    </a:p>
                  </a:txBody>
                  <a:tcPr>
                    <a:solidFill>
                      <a:srgbClr val="EE5485"/>
                    </a:solidFill>
                  </a:tcPr>
                </a:tc>
                <a:tc>
                  <a:txBody>
                    <a:bodyPr/>
                    <a:lstStyle/>
                    <a:p>
                      <a:pPr algn="l"/>
                      <a:r>
                        <a:rPr lang="en-US" sz="1400" dirty="0"/>
                        <a:t>TOTAL ORDERS</a:t>
                      </a:r>
                      <a:endParaRPr lang="en-IN" sz="1400" dirty="0"/>
                    </a:p>
                  </a:txBody>
                  <a:tcPr>
                    <a:solidFill>
                      <a:srgbClr val="EE5485"/>
                    </a:solidFill>
                  </a:tcPr>
                </a:tc>
                <a:extLst>
                  <a:ext uri="{0D108BD9-81ED-4DB2-BD59-A6C34878D82A}">
                    <a16:rowId xmlns:a16="http://schemas.microsoft.com/office/drawing/2014/main" val="287243789"/>
                  </a:ext>
                </a:extLst>
              </a:tr>
              <a:tr h="370840">
                <a:tc>
                  <a:txBody>
                    <a:bodyPr/>
                    <a:lstStyle/>
                    <a:p>
                      <a:pPr algn="l"/>
                      <a:r>
                        <a:rPr lang="en-US" sz="1400" dirty="0"/>
                        <a:t>Beauty &amp; Personal Care</a:t>
                      </a:r>
                      <a:endParaRPr lang="en-IN" sz="1400" dirty="0"/>
                    </a:p>
                  </a:txBody>
                  <a:tcPr>
                    <a:solidFill>
                      <a:srgbClr val="F9CECC"/>
                    </a:solidFill>
                  </a:tcPr>
                </a:tc>
                <a:tc>
                  <a:txBody>
                    <a:bodyPr/>
                    <a:lstStyle/>
                    <a:p>
                      <a:pPr algn="l"/>
                      <a:r>
                        <a:rPr lang="en-IN" sz="1400" i="1" dirty="0"/>
                        <a:t>34.8 Mn </a:t>
                      </a:r>
                      <a:r>
                        <a:rPr lang="en-IN" sz="1400" i="1" dirty="0">
                          <a:solidFill>
                            <a:srgbClr val="007033"/>
                          </a:solidFill>
                        </a:rPr>
                        <a:t>(+31%)</a:t>
                      </a:r>
                      <a:endParaRPr lang="en-IN" sz="1400" dirty="0">
                        <a:solidFill>
                          <a:srgbClr val="007033"/>
                        </a:solidFill>
                      </a:endParaRPr>
                    </a:p>
                  </a:txBody>
                  <a:tcPr>
                    <a:solidFill>
                      <a:srgbClr val="F9CECC"/>
                    </a:solidFill>
                  </a:tcPr>
                </a:tc>
                <a:extLst>
                  <a:ext uri="{0D108BD9-81ED-4DB2-BD59-A6C34878D82A}">
                    <a16:rowId xmlns:a16="http://schemas.microsoft.com/office/drawing/2014/main" val="3104728212"/>
                  </a:ext>
                </a:extLst>
              </a:tr>
              <a:tr h="370840">
                <a:tc>
                  <a:txBody>
                    <a:bodyPr/>
                    <a:lstStyle/>
                    <a:p>
                      <a:pPr algn="l"/>
                      <a:r>
                        <a:rPr lang="en-US" sz="1400" dirty="0"/>
                        <a:t>Fashion</a:t>
                      </a:r>
                      <a:endParaRPr lang="en-IN" sz="1400" dirty="0"/>
                    </a:p>
                  </a:txBody>
                  <a:tcPr>
                    <a:solidFill>
                      <a:srgbClr val="F9CECC"/>
                    </a:solidFill>
                  </a:tcPr>
                </a:tc>
                <a:tc>
                  <a:txBody>
                    <a:bodyPr/>
                    <a:lstStyle/>
                    <a:p>
                      <a:pPr algn="l"/>
                      <a:r>
                        <a:rPr lang="en-IN" sz="1400" i="1" dirty="0"/>
                        <a:t>6 Mn </a:t>
                      </a:r>
                      <a:r>
                        <a:rPr lang="en-IN" sz="1400" i="1" dirty="0">
                          <a:solidFill>
                            <a:srgbClr val="007033"/>
                          </a:solidFill>
                        </a:rPr>
                        <a:t>(+21%)</a:t>
                      </a:r>
                      <a:endParaRPr lang="en-IN" sz="1400" dirty="0">
                        <a:solidFill>
                          <a:srgbClr val="007033"/>
                        </a:solidFill>
                      </a:endParaRPr>
                    </a:p>
                  </a:txBody>
                  <a:tcPr>
                    <a:solidFill>
                      <a:srgbClr val="F9CECC"/>
                    </a:solidFill>
                  </a:tcPr>
                </a:tc>
                <a:extLst>
                  <a:ext uri="{0D108BD9-81ED-4DB2-BD59-A6C34878D82A}">
                    <a16:rowId xmlns:a16="http://schemas.microsoft.com/office/drawing/2014/main" val="347524202"/>
                  </a:ext>
                </a:extLst>
              </a:tr>
              <a:tr h="370840">
                <a:tc>
                  <a:txBody>
                    <a:bodyPr/>
                    <a:lstStyle/>
                    <a:p>
                      <a:pPr algn="l"/>
                      <a:r>
                        <a:rPr lang="en-US" sz="1400" dirty="0"/>
                        <a:t>Others</a:t>
                      </a:r>
                      <a:endParaRPr lang="en-IN" sz="1400" dirty="0"/>
                    </a:p>
                  </a:txBody>
                  <a:tcPr>
                    <a:solidFill>
                      <a:srgbClr val="F9CECC"/>
                    </a:solidFill>
                  </a:tcPr>
                </a:tc>
                <a:tc>
                  <a:txBody>
                    <a:bodyPr/>
                    <a:lstStyle/>
                    <a:p>
                      <a:pPr algn="l"/>
                      <a:r>
                        <a:rPr lang="en-IN" sz="1400" i="1" dirty="0"/>
                        <a:t>1.4 Mn </a:t>
                      </a:r>
                      <a:r>
                        <a:rPr lang="en-IN" sz="1400" i="1" dirty="0">
                          <a:solidFill>
                            <a:srgbClr val="007033"/>
                          </a:solidFill>
                        </a:rPr>
                        <a:t>(+116%)</a:t>
                      </a:r>
                      <a:endParaRPr lang="en-IN" sz="1400" dirty="0">
                        <a:solidFill>
                          <a:srgbClr val="007033"/>
                        </a:solidFill>
                      </a:endParaRPr>
                    </a:p>
                  </a:txBody>
                  <a:tcPr>
                    <a:solidFill>
                      <a:srgbClr val="F9CECC"/>
                    </a:solidFill>
                  </a:tcPr>
                </a:tc>
                <a:extLst>
                  <a:ext uri="{0D108BD9-81ED-4DB2-BD59-A6C34878D82A}">
                    <a16:rowId xmlns:a16="http://schemas.microsoft.com/office/drawing/2014/main" val="318712982"/>
                  </a:ext>
                </a:extLst>
              </a:tr>
            </a:tbl>
          </a:graphicData>
        </a:graphic>
      </p:graphicFrame>
      <p:graphicFrame>
        <p:nvGraphicFramePr>
          <p:cNvPr id="5" name="Table 4">
            <a:extLst>
              <a:ext uri="{FF2B5EF4-FFF2-40B4-BE49-F238E27FC236}">
                <a16:creationId xmlns:a16="http://schemas.microsoft.com/office/drawing/2014/main" id="{F3F37A27-2187-8CE6-2460-EA2C14A2CEE5}"/>
              </a:ext>
            </a:extLst>
          </p:cNvPr>
          <p:cNvGraphicFramePr>
            <a:graphicFrameLocks noGrp="1"/>
          </p:cNvGraphicFramePr>
          <p:nvPr>
            <p:extLst>
              <p:ext uri="{D42A27DB-BD31-4B8C-83A1-F6EECF244321}">
                <p14:modId xmlns:p14="http://schemas.microsoft.com/office/powerpoint/2010/main" val="294335262"/>
              </p:ext>
            </p:extLst>
          </p:nvPr>
        </p:nvGraphicFramePr>
        <p:xfrm>
          <a:off x="4275735" y="2795201"/>
          <a:ext cx="3640529" cy="1483360"/>
        </p:xfrm>
        <a:graphic>
          <a:graphicData uri="http://schemas.openxmlformats.org/drawingml/2006/table">
            <a:tbl>
              <a:tblPr firstRow="1" bandRow="1">
                <a:tableStyleId>{5C22544A-7EE6-4342-B048-85BDC9FD1C3A}</a:tableStyleId>
              </a:tblPr>
              <a:tblGrid>
                <a:gridCol w="2145117">
                  <a:extLst>
                    <a:ext uri="{9D8B030D-6E8A-4147-A177-3AD203B41FA5}">
                      <a16:colId xmlns:a16="http://schemas.microsoft.com/office/drawing/2014/main" val="3631682068"/>
                    </a:ext>
                  </a:extLst>
                </a:gridCol>
                <a:gridCol w="1495412">
                  <a:extLst>
                    <a:ext uri="{9D8B030D-6E8A-4147-A177-3AD203B41FA5}">
                      <a16:colId xmlns:a16="http://schemas.microsoft.com/office/drawing/2014/main" val="1505294116"/>
                    </a:ext>
                  </a:extLst>
                </a:gridCol>
              </a:tblGrid>
              <a:tr h="370840">
                <a:tc>
                  <a:txBody>
                    <a:bodyPr/>
                    <a:lstStyle/>
                    <a:p>
                      <a:pPr algn="ctr"/>
                      <a:r>
                        <a:rPr lang="en-US" sz="1400" dirty="0"/>
                        <a:t>SEGMENT</a:t>
                      </a:r>
                      <a:endParaRPr lang="en-IN" sz="1400" dirty="0"/>
                    </a:p>
                  </a:txBody>
                  <a:tcPr>
                    <a:solidFill>
                      <a:srgbClr val="EE5485"/>
                    </a:solidFill>
                  </a:tcPr>
                </a:tc>
                <a:tc>
                  <a:txBody>
                    <a:bodyPr/>
                    <a:lstStyle/>
                    <a:p>
                      <a:pPr algn="ctr"/>
                      <a:r>
                        <a:rPr lang="en-US" sz="1400" dirty="0"/>
                        <a:t>GMV</a:t>
                      </a:r>
                      <a:endParaRPr lang="en-IN" sz="1400" dirty="0"/>
                    </a:p>
                  </a:txBody>
                  <a:tcPr>
                    <a:solidFill>
                      <a:srgbClr val="EE5485"/>
                    </a:solidFill>
                  </a:tcPr>
                </a:tc>
                <a:extLst>
                  <a:ext uri="{0D108BD9-81ED-4DB2-BD59-A6C34878D82A}">
                    <a16:rowId xmlns:a16="http://schemas.microsoft.com/office/drawing/2014/main" val="287243789"/>
                  </a:ext>
                </a:extLst>
              </a:tr>
              <a:tr h="370840">
                <a:tc>
                  <a:txBody>
                    <a:bodyPr/>
                    <a:lstStyle/>
                    <a:p>
                      <a:r>
                        <a:rPr lang="en-US" sz="1400" dirty="0"/>
                        <a:t>Beauty &amp; Personal Care</a:t>
                      </a:r>
                      <a:endParaRPr lang="en-IN" sz="1400" dirty="0"/>
                    </a:p>
                  </a:txBody>
                  <a:tcPr>
                    <a:solidFill>
                      <a:srgbClr val="F9CECC"/>
                    </a:solidFill>
                  </a:tcPr>
                </a:tc>
                <a:tc>
                  <a:txBody>
                    <a:bodyPr/>
                    <a:lstStyle/>
                    <a:p>
                      <a:r>
                        <a:rPr lang="en-IN" sz="1400" i="1" dirty="0"/>
                        <a:t>₹66491 </a:t>
                      </a:r>
                      <a:r>
                        <a:rPr lang="en-IN" sz="1400" i="1" dirty="0">
                          <a:solidFill>
                            <a:srgbClr val="007033"/>
                          </a:solidFill>
                        </a:rPr>
                        <a:t>(+33%)</a:t>
                      </a:r>
                      <a:endParaRPr lang="en-IN" sz="1400" dirty="0">
                        <a:solidFill>
                          <a:srgbClr val="007033"/>
                        </a:solidFill>
                      </a:endParaRPr>
                    </a:p>
                  </a:txBody>
                  <a:tcPr>
                    <a:solidFill>
                      <a:srgbClr val="F9CECC"/>
                    </a:solidFill>
                  </a:tcPr>
                </a:tc>
                <a:extLst>
                  <a:ext uri="{0D108BD9-81ED-4DB2-BD59-A6C34878D82A}">
                    <a16:rowId xmlns:a16="http://schemas.microsoft.com/office/drawing/2014/main" val="3104728212"/>
                  </a:ext>
                </a:extLst>
              </a:tr>
              <a:tr h="370840">
                <a:tc>
                  <a:txBody>
                    <a:bodyPr/>
                    <a:lstStyle/>
                    <a:p>
                      <a:r>
                        <a:rPr lang="en-US" sz="1400" dirty="0"/>
                        <a:t>Fashion</a:t>
                      </a:r>
                      <a:endParaRPr lang="en-IN" sz="1400" dirty="0"/>
                    </a:p>
                  </a:txBody>
                  <a:tcPr>
                    <a:solidFill>
                      <a:srgbClr val="F9CECC"/>
                    </a:solidFill>
                  </a:tcPr>
                </a:tc>
                <a:tc>
                  <a:txBody>
                    <a:bodyPr/>
                    <a:lstStyle/>
                    <a:p>
                      <a:r>
                        <a:rPr lang="en-IN" sz="1400" i="1" dirty="0"/>
                        <a:t>₹25696 </a:t>
                      </a:r>
                      <a:r>
                        <a:rPr lang="en-IN" sz="1400" i="1" dirty="0">
                          <a:solidFill>
                            <a:srgbClr val="007033"/>
                          </a:solidFill>
                        </a:rPr>
                        <a:t>(+47%)</a:t>
                      </a:r>
                      <a:endParaRPr lang="en-IN" sz="1400" dirty="0">
                        <a:solidFill>
                          <a:srgbClr val="007033"/>
                        </a:solidFill>
                      </a:endParaRPr>
                    </a:p>
                  </a:txBody>
                  <a:tcPr>
                    <a:solidFill>
                      <a:srgbClr val="F9CECC"/>
                    </a:solidFill>
                  </a:tcPr>
                </a:tc>
                <a:extLst>
                  <a:ext uri="{0D108BD9-81ED-4DB2-BD59-A6C34878D82A}">
                    <a16:rowId xmlns:a16="http://schemas.microsoft.com/office/drawing/2014/main" val="347524202"/>
                  </a:ext>
                </a:extLst>
              </a:tr>
              <a:tr h="370840">
                <a:tc>
                  <a:txBody>
                    <a:bodyPr/>
                    <a:lstStyle/>
                    <a:p>
                      <a:r>
                        <a:rPr lang="en-US" sz="1400" dirty="0"/>
                        <a:t>Others</a:t>
                      </a:r>
                      <a:endParaRPr lang="en-IN" sz="1400" dirty="0"/>
                    </a:p>
                  </a:txBody>
                  <a:tcPr>
                    <a:solidFill>
                      <a:srgbClr val="F9CECC"/>
                    </a:solidFill>
                  </a:tcPr>
                </a:tc>
                <a:tc>
                  <a:txBody>
                    <a:bodyPr/>
                    <a:lstStyle/>
                    <a:p>
                      <a:r>
                        <a:rPr lang="en-IN" sz="1400" i="1" dirty="0"/>
                        <a:t>₹5245 </a:t>
                      </a:r>
                      <a:r>
                        <a:rPr lang="en-IN" sz="1400" i="1" dirty="0">
                          <a:solidFill>
                            <a:srgbClr val="007033"/>
                          </a:solidFill>
                        </a:rPr>
                        <a:t>(+204%)</a:t>
                      </a:r>
                      <a:endParaRPr lang="en-IN" sz="1400" dirty="0">
                        <a:solidFill>
                          <a:srgbClr val="007033"/>
                        </a:solidFill>
                      </a:endParaRPr>
                    </a:p>
                  </a:txBody>
                  <a:tcPr>
                    <a:solidFill>
                      <a:srgbClr val="F9CECC"/>
                    </a:solidFill>
                  </a:tcPr>
                </a:tc>
                <a:extLst>
                  <a:ext uri="{0D108BD9-81ED-4DB2-BD59-A6C34878D82A}">
                    <a16:rowId xmlns:a16="http://schemas.microsoft.com/office/drawing/2014/main" val="318712982"/>
                  </a:ext>
                </a:extLst>
              </a:tr>
            </a:tbl>
          </a:graphicData>
        </a:graphic>
      </p:graphicFrame>
      <p:graphicFrame>
        <p:nvGraphicFramePr>
          <p:cNvPr id="6" name="Table 5">
            <a:extLst>
              <a:ext uri="{FF2B5EF4-FFF2-40B4-BE49-F238E27FC236}">
                <a16:creationId xmlns:a16="http://schemas.microsoft.com/office/drawing/2014/main" id="{7AD56F17-1597-329B-C897-BF6BE6BBF040}"/>
              </a:ext>
            </a:extLst>
          </p:cNvPr>
          <p:cNvGraphicFramePr>
            <a:graphicFrameLocks noGrp="1"/>
          </p:cNvGraphicFramePr>
          <p:nvPr>
            <p:extLst>
              <p:ext uri="{D42A27DB-BD31-4B8C-83A1-F6EECF244321}">
                <p14:modId xmlns:p14="http://schemas.microsoft.com/office/powerpoint/2010/main" val="1913562600"/>
              </p:ext>
            </p:extLst>
          </p:nvPr>
        </p:nvGraphicFramePr>
        <p:xfrm>
          <a:off x="4275736" y="4339583"/>
          <a:ext cx="3640529" cy="1490917"/>
        </p:xfrm>
        <a:graphic>
          <a:graphicData uri="http://schemas.openxmlformats.org/drawingml/2006/table">
            <a:tbl>
              <a:tblPr firstRow="1" bandRow="1">
                <a:tableStyleId>{5C22544A-7EE6-4342-B048-85BDC9FD1C3A}</a:tableStyleId>
              </a:tblPr>
              <a:tblGrid>
                <a:gridCol w="2157979">
                  <a:extLst>
                    <a:ext uri="{9D8B030D-6E8A-4147-A177-3AD203B41FA5}">
                      <a16:colId xmlns:a16="http://schemas.microsoft.com/office/drawing/2014/main" val="3631682068"/>
                    </a:ext>
                  </a:extLst>
                </a:gridCol>
                <a:gridCol w="1482550">
                  <a:extLst>
                    <a:ext uri="{9D8B030D-6E8A-4147-A177-3AD203B41FA5}">
                      <a16:colId xmlns:a16="http://schemas.microsoft.com/office/drawing/2014/main" val="1505294116"/>
                    </a:ext>
                  </a:extLst>
                </a:gridCol>
              </a:tblGrid>
              <a:tr h="370840">
                <a:tc>
                  <a:txBody>
                    <a:bodyPr/>
                    <a:lstStyle/>
                    <a:p>
                      <a:pPr algn="ctr"/>
                      <a:r>
                        <a:rPr lang="en-US" sz="1400" dirty="0"/>
                        <a:t>SEGMENT</a:t>
                      </a:r>
                      <a:endParaRPr lang="en-IN" sz="1400" dirty="0"/>
                    </a:p>
                  </a:txBody>
                  <a:tcPr>
                    <a:solidFill>
                      <a:srgbClr val="EE5485"/>
                    </a:solidFill>
                  </a:tcPr>
                </a:tc>
                <a:tc>
                  <a:txBody>
                    <a:bodyPr/>
                    <a:lstStyle/>
                    <a:p>
                      <a:pPr algn="ctr"/>
                      <a:r>
                        <a:rPr lang="en-US" sz="1400" dirty="0"/>
                        <a:t>AOV</a:t>
                      </a:r>
                      <a:endParaRPr lang="en-IN" sz="1400" dirty="0"/>
                    </a:p>
                  </a:txBody>
                  <a:tcPr>
                    <a:solidFill>
                      <a:srgbClr val="EE5485"/>
                    </a:solidFill>
                  </a:tcPr>
                </a:tc>
                <a:extLst>
                  <a:ext uri="{0D108BD9-81ED-4DB2-BD59-A6C34878D82A}">
                    <a16:rowId xmlns:a16="http://schemas.microsoft.com/office/drawing/2014/main" val="287243789"/>
                  </a:ext>
                </a:extLst>
              </a:tr>
              <a:tr h="370840">
                <a:tc>
                  <a:txBody>
                    <a:bodyPr/>
                    <a:lstStyle/>
                    <a:p>
                      <a:r>
                        <a:rPr lang="en-US" sz="1400" dirty="0"/>
                        <a:t>Beauty &amp; Personal Care</a:t>
                      </a:r>
                      <a:endParaRPr lang="en-IN" sz="1400" dirty="0"/>
                    </a:p>
                  </a:txBody>
                  <a:tcPr>
                    <a:solidFill>
                      <a:srgbClr val="F9CECC"/>
                    </a:solidFill>
                  </a:tcPr>
                </a:tc>
                <a:tc>
                  <a:txBody>
                    <a:bodyPr/>
                    <a:lstStyle/>
                    <a:p>
                      <a:pPr>
                        <a:lnSpc>
                          <a:spcPct val="150000"/>
                        </a:lnSpc>
                      </a:pPr>
                      <a:r>
                        <a:rPr lang="en-IN" sz="1400" i="1" dirty="0"/>
                        <a:t>₹1857 </a:t>
                      </a:r>
                      <a:r>
                        <a:rPr lang="en-IN" sz="1400" i="1" dirty="0">
                          <a:solidFill>
                            <a:srgbClr val="007033"/>
                          </a:solidFill>
                        </a:rPr>
                        <a:t>(+0%)</a:t>
                      </a:r>
                    </a:p>
                  </a:txBody>
                  <a:tcPr>
                    <a:solidFill>
                      <a:srgbClr val="F9CECC"/>
                    </a:solidFill>
                  </a:tcPr>
                </a:tc>
                <a:extLst>
                  <a:ext uri="{0D108BD9-81ED-4DB2-BD59-A6C34878D82A}">
                    <a16:rowId xmlns:a16="http://schemas.microsoft.com/office/drawing/2014/main" val="3104728212"/>
                  </a:ext>
                </a:extLst>
              </a:tr>
              <a:tr h="370840">
                <a:tc>
                  <a:txBody>
                    <a:bodyPr/>
                    <a:lstStyle/>
                    <a:p>
                      <a:r>
                        <a:rPr lang="en-US" sz="1400" dirty="0"/>
                        <a:t>Fashion</a:t>
                      </a:r>
                      <a:endParaRPr lang="en-IN" sz="1400" dirty="0"/>
                    </a:p>
                  </a:txBody>
                  <a:tcPr>
                    <a:solidFill>
                      <a:srgbClr val="F9CECC"/>
                    </a:solidFill>
                  </a:tcPr>
                </a:tc>
                <a:tc>
                  <a:txBody>
                    <a:bodyPr/>
                    <a:lstStyle/>
                    <a:p>
                      <a:r>
                        <a:rPr lang="en-IN" sz="1400" i="1" dirty="0"/>
                        <a:t>₹3973 </a:t>
                      </a:r>
                      <a:r>
                        <a:rPr lang="en-IN" sz="1400" i="1" dirty="0">
                          <a:solidFill>
                            <a:srgbClr val="007033"/>
                          </a:solidFill>
                        </a:rPr>
                        <a:t>(+17%)</a:t>
                      </a:r>
                      <a:endParaRPr lang="en-IN" sz="1400" dirty="0">
                        <a:solidFill>
                          <a:srgbClr val="007033"/>
                        </a:solidFill>
                      </a:endParaRPr>
                    </a:p>
                  </a:txBody>
                  <a:tcPr>
                    <a:solidFill>
                      <a:srgbClr val="F9CECC"/>
                    </a:solidFill>
                  </a:tcPr>
                </a:tc>
                <a:extLst>
                  <a:ext uri="{0D108BD9-81ED-4DB2-BD59-A6C34878D82A}">
                    <a16:rowId xmlns:a16="http://schemas.microsoft.com/office/drawing/2014/main" val="347524202"/>
                  </a:ext>
                </a:extLst>
              </a:tr>
              <a:tr h="370840">
                <a:tc>
                  <a:txBody>
                    <a:bodyPr/>
                    <a:lstStyle/>
                    <a:p>
                      <a:r>
                        <a:rPr lang="en-US" sz="1400" dirty="0"/>
                        <a:t>Others</a:t>
                      </a:r>
                      <a:endParaRPr lang="en-IN" sz="1400" dirty="0"/>
                    </a:p>
                  </a:txBody>
                  <a:tcPr>
                    <a:solidFill>
                      <a:srgbClr val="F9CECC"/>
                    </a:solidFill>
                  </a:tcPr>
                </a:tc>
                <a:tc>
                  <a:txBody>
                    <a:bodyPr/>
                    <a:lstStyle/>
                    <a:p>
                      <a:r>
                        <a:rPr lang="en-IN" sz="1400" i="1" dirty="0"/>
                        <a:t>₹3420</a:t>
                      </a:r>
                      <a:r>
                        <a:rPr lang="en-IN" sz="1400" i="1" dirty="0">
                          <a:solidFill>
                            <a:srgbClr val="00B050"/>
                          </a:solidFill>
                        </a:rPr>
                        <a:t> </a:t>
                      </a:r>
                      <a:r>
                        <a:rPr lang="en-IN" sz="1400" i="1" dirty="0">
                          <a:solidFill>
                            <a:srgbClr val="007033"/>
                          </a:solidFill>
                        </a:rPr>
                        <a:t>(+25%)</a:t>
                      </a:r>
                      <a:endParaRPr lang="en-IN" sz="1400" dirty="0">
                        <a:solidFill>
                          <a:srgbClr val="007033"/>
                        </a:solidFill>
                      </a:endParaRPr>
                    </a:p>
                  </a:txBody>
                  <a:tcPr>
                    <a:solidFill>
                      <a:srgbClr val="F9CECC"/>
                    </a:solidFill>
                  </a:tcPr>
                </a:tc>
                <a:extLst>
                  <a:ext uri="{0D108BD9-81ED-4DB2-BD59-A6C34878D82A}">
                    <a16:rowId xmlns:a16="http://schemas.microsoft.com/office/drawing/2014/main" val="318712982"/>
                  </a:ext>
                </a:extLst>
              </a:tr>
            </a:tbl>
          </a:graphicData>
        </a:graphic>
      </p:graphicFrame>
      <p:graphicFrame>
        <p:nvGraphicFramePr>
          <p:cNvPr id="9" name="Table 8">
            <a:extLst>
              <a:ext uri="{FF2B5EF4-FFF2-40B4-BE49-F238E27FC236}">
                <a16:creationId xmlns:a16="http://schemas.microsoft.com/office/drawing/2014/main" id="{D3091D31-B051-E956-C5E4-154D7CAA9D34}"/>
              </a:ext>
            </a:extLst>
          </p:cNvPr>
          <p:cNvGraphicFramePr>
            <a:graphicFrameLocks noGrp="1"/>
          </p:cNvGraphicFramePr>
          <p:nvPr>
            <p:extLst>
              <p:ext uri="{D42A27DB-BD31-4B8C-83A1-F6EECF244321}">
                <p14:modId xmlns:p14="http://schemas.microsoft.com/office/powerpoint/2010/main" val="352699500"/>
              </p:ext>
            </p:extLst>
          </p:nvPr>
        </p:nvGraphicFramePr>
        <p:xfrm>
          <a:off x="833677" y="1243263"/>
          <a:ext cx="3169344" cy="4587240"/>
        </p:xfrm>
        <a:graphic>
          <a:graphicData uri="http://schemas.openxmlformats.org/drawingml/2006/table">
            <a:tbl>
              <a:tblPr firstRow="1" bandRow="1">
                <a:tableStyleId>{5C22544A-7EE6-4342-B048-85BDC9FD1C3A}</a:tableStyleId>
              </a:tblPr>
              <a:tblGrid>
                <a:gridCol w="3169344">
                  <a:extLst>
                    <a:ext uri="{9D8B030D-6E8A-4147-A177-3AD203B41FA5}">
                      <a16:colId xmlns:a16="http://schemas.microsoft.com/office/drawing/2014/main" val="166570339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dirty="0">
                          <a:solidFill>
                            <a:schemeClr val="bg1"/>
                          </a:solidFill>
                        </a:rPr>
                        <a:t>GENERAL INFORMARTION</a:t>
                      </a:r>
                      <a:endParaRPr lang="en-IN" sz="1400" b="1" i="0" dirty="0">
                        <a:solidFill>
                          <a:schemeClr val="bg1"/>
                        </a:solidFill>
                      </a:endParaRPr>
                    </a:p>
                  </a:txBody>
                  <a:tcPr>
                    <a:solidFill>
                      <a:srgbClr val="EE5485"/>
                    </a:solidFill>
                  </a:tcPr>
                </a:tc>
                <a:extLst>
                  <a:ext uri="{0D108BD9-81ED-4DB2-BD59-A6C34878D82A}">
                    <a16:rowId xmlns:a16="http://schemas.microsoft.com/office/drawing/2014/main" val="8161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i="0" dirty="0">
                          <a:solidFill>
                            <a:schemeClr val="tx1"/>
                          </a:solidFill>
                        </a:rPr>
                        <a:t>Founded Year: 2012</a:t>
                      </a:r>
                    </a:p>
                  </a:txBody>
                  <a:tcPr>
                    <a:solidFill>
                      <a:srgbClr val="F9CECC"/>
                    </a:solidFill>
                  </a:tcPr>
                </a:tc>
                <a:extLst>
                  <a:ext uri="{0D108BD9-81ED-4DB2-BD59-A6C34878D82A}">
                    <a16:rowId xmlns:a16="http://schemas.microsoft.com/office/drawing/2014/main" val="22024614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rPr>
                        <a:t>Primary Industry: Online Beauty Retailer</a:t>
                      </a:r>
                      <a:endParaRPr lang="en-IN" sz="1400" b="0" i="0" dirty="0">
                        <a:solidFill>
                          <a:schemeClr val="tx1"/>
                        </a:solidFill>
                      </a:endParaRPr>
                    </a:p>
                  </a:txBody>
                  <a:tcPr>
                    <a:solidFill>
                      <a:srgbClr val="F9CECC"/>
                    </a:solidFill>
                  </a:tcPr>
                </a:tc>
                <a:extLst>
                  <a:ext uri="{0D108BD9-81ED-4DB2-BD59-A6C34878D82A}">
                    <a16:rowId xmlns:a16="http://schemas.microsoft.com/office/drawing/2014/main" val="232986255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rPr>
                        <a:t>Category of Operation: BPC, Fashion, Health &amp; Wellness, Home, Perfumes, Footwear &amp; Accessories and more.</a:t>
                      </a:r>
                      <a:endParaRPr lang="en-IN" sz="1400" b="0" i="0" dirty="0">
                        <a:solidFill>
                          <a:schemeClr val="tx1"/>
                        </a:solidFill>
                      </a:endParaRPr>
                    </a:p>
                  </a:txBody>
                  <a:tcPr>
                    <a:solidFill>
                      <a:srgbClr val="F9CECC"/>
                    </a:solidFill>
                  </a:tcPr>
                </a:tc>
                <a:extLst>
                  <a:ext uri="{0D108BD9-81ED-4DB2-BD59-A6C34878D82A}">
                    <a16:rowId xmlns:a16="http://schemas.microsoft.com/office/drawing/2014/main" val="20444745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i="0" dirty="0"/>
                        <a:t>Headquarters: Mumbai</a:t>
                      </a:r>
                    </a:p>
                  </a:txBody>
                  <a:tcPr>
                    <a:solidFill>
                      <a:srgbClr val="F9CECC"/>
                    </a:solidFill>
                  </a:tcPr>
                </a:tc>
                <a:extLst>
                  <a:ext uri="{0D108BD9-81ED-4DB2-BD59-A6C34878D82A}">
                    <a16:rowId xmlns:a16="http://schemas.microsoft.com/office/drawing/2014/main" val="1743953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i="0" dirty="0"/>
                        <a:t>CEO: Falguni Nayar</a:t>
                      </a:r>
                    </a:p>
                  </a:txBody>
                  <a:tcPr>
                    <a:solidFill>
                      <a:srgbClr val="F9CECC"/>
                    </a:solidFill>
                  </a:tcPr>
                </a:tc>
                <a:extLst>
                  <a:ext uri="{0D108BD9-81ED-4DB2-BD59-A6C34878D82A}">
                    <a16:rowId xmlns:a16="http://schemas.microsoft.com/office/drawing/2014/main" val="406093127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i="0" dirty="0"/>
                        <a:t>Number of Employees: 3177</a:t>
                      </a:r>
                    </a:p>
                  </a:txBody>
                  <a:tcPr>
                    <a:solidFill>
                      <a:srgbClr val="F9CECC"/>
                    </a:solidFill>
                  </a:tcPr>
                </a:tc>
                <a:extLst>
                  <a:ext uri="{0D108BD9-81ED-4DB2-BD59-A6C34878D82A}">
                    <a16:rowId xmlns:a16="http://schemas.microsoft.com/office/drawing/2014/main" val="466259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t>Mode of Operation: Physical &amp; Online Stores</a:t>
                      </a:r>
                      <a:endParaRPr lang="en-IN" sz="1400" i="0" dirty="0"/>
                    </a:p>
                  </a:txBody>
                  <a:tcPr>
                    <a:solidFill>
                      <a:srgbClr val="F9CECC"/>
                    </a:solidFill>
                  </a:tcPr>
                </a:tc>
                <a:extLst>
                  <a:ext uri="{0D108BD9-81ED-4DB2-BD59-A6C34878D82A}">
                    <a16:rowId xmlns:a16="http://schemas.microsoft.com/office/drawing/2014/main" val="26833069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t>IPO Launch: Nov 2021</a:t>
                      </a:r>
                      <a:endParaRPr lang="en-IN" sz="1400" i="0" dirty="0"/>
                    </a:p>
                  </a:txBody>
                  <a:tcPr>
                    <a:solidFill>
                      <a:srgbClr val="F9CECC"/>
                    </a:solidFill>
                  </a:tcPr>
                </a:tc>
                <a:extLst>
                  <a:ext uri="{0D108BD9-81ED-4DB2-BD59-A6C34878D82A}">
                    <a16:rowId xmlns:a16="http://schemas.microsoft.com/office/drawing/2014/main" val="249132617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i="0" dirty="0"/>
                        <a:t>Market Value: </a:t>
                      </a:r>
                      <a:r>
                        <a:rPr lang="en-IN" sz="1400" i="1" dirty="0"/>
                        <a:t>₹462.53 Bn ($5.55 Bn)</a:t>
                      </a:r>
                      <a:endParaRPr lang="en-IN" sz="1400" i="0" dirty="0"/>
                    </a:p>
                  </a:txBody>
                  <a:tcPr>
                    <a:solidFill>
                      <a:srgbClr val="F9CECC"/>
                    </a:solidFill>
                  </a:tcPr>
                </a:tc>
                <a:extLst>
                  <a:ext uri="{0D108BD9-81ED-4DB2-BD59-A6C34878D82A}">
                    <a16:rowId xmlns:a16="http://schemas.microsoft.com/office/drawing/2014/main" val="8544070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i="0" dirty="0"/>
                        <a:t>Repeat Customer Rate: 78% </a:t>
                      </a:r>
                      <a:r>
                        <a:rPr lang="en-IN" sz="1400" i="0" dirty="0">
                          <a:solidFill>
                            <a:srgbClr val="007033"/>
                          </a:solidFill>
                        </a:rPr>
                        <a:t>(+5%)</a:t>
                      </a:r>
                    </a:p>
                  </a:txBody>
                  <a:tcPr>
                    <a:solidFill>
                      <a:srgbClr val="F9CECC"/>
                    </a:solidFill>
                  </a:tcPr>
                </a:tc>
                <a:extLst>
                  <a:ext uri="{0D108BD9-81ED-4DB2-BD59-A6C34878D82A}">
                    <a16:rowId xmlns:a16="http://schemas.microsoft.com/office/drawing/2014/main" val="2643352252"/>
                  </a:ext>
                </a:extLst>
              </a:tr>
            </a:tbl>
          </a:graphicData>
        </a:graphic>
      </p:graphicFrame>
      <p:graphicFrame>
        <p:nvGraphicFramePr>
          <p:cNvPr id="10" name="Table 9">
            <a:extLst>
              <a:ext uri="{FF2B5EF4-FFF2-40B4-BE49-F238E27FC236}">
                <a16:creationId xmlns:a16="http://schemas.microsoft.com/office/drawing/2014/main" id="{527C4496-265A-B172-1829-DA02E8EB3190}"/>
              </a:ext>
            </a:extLst>
          </p:cNvPr>
          <p:cNvGraphicFramePr>
            <a:graphicFrameLocks noGrp="1"/>
          </p:cNvGraphicFramePr>
          <p:nvPr>
            <p:extLst>
              <p:ext uri="{D42A27DB-BD31-4B8C-83A1-F6EECF244321}">
                <p14:modId xmlns:p14="http://schemas.microsoft.com/office/powerpoint/2010/main" val="1179642158"/>
              </p:ext>
            </p:extLst>
          </p:nvPr>
        </p:nvGraphicFramePr>
        <p:xfrm>
          <a:off x="8135509" y="1243262"/>
          <a:ext cx="3045326" cy="4587240"/>
        </p:xfrm>
        <a:graphic>
          <a:graphicData uri="http://schemas.openxmlformats.org/drawingml/2006/table">
            <a:tbl>
              <a:tblPr firstRow="1" bandRow="1">
                <a:tableStyleId>{5C22544A-7EE6-4342-B048-85BDC9FD1C3A}</a:tableStyleId>
              </a:tblPr>
              <a:tblGrid>
                <a:gridCol w="3045326">
                  <a:extLst>
                    <a:ext uri="{9D8B030D-6E8A-4147-A177-3AD203B41FA5}">
                      <a16:colId xmlns:a16="http://schemas.microsoft.com/office/drawing/2014/main" val="785920964"/>
                    </a:ext>
                  </a:extLst>
                </a:gridCol>
              </a:tblGrid>
              <a:tr h="458724">
                <a:tc>
                  <a:txBody>
                    <a:bodyPr/>
                    <a:lstStyle/>
                    <a:p>
                      <a:pPr algn="ctr"/>
                      <a:r>
                        <a:rPr lang="en-US" sz="1400" i="0" dirty="0"/>
                        <a:t>HIGHLIGHTS OF THE YEAR</a:t>
                      </a:r>
                      <a:endParaRPr lang="en-IN" sz="1400" i="0" dirty="0"/>
                    </a:p>
                  </a:txBody>
                  <a:tcPr>
                    <a:solidFill>
                      <a:srgbClr val="EE5485"/>
                    </a:solidFill>
                  </a:tcPr>
                </a:tc>
                <a:extLst>
                  <a:ext uri="{0D108BD9-81ED-4DB2-BD59-A6C34878D82A}">
                    <a16:rowId xmlns:a16="http://schemas.microsoft.com/office/drawing/2014/main" val="2777812583"/>
                  </a:ext>
                </a:extLst>
              </a:tr>
              <a:tr h="458724">
                <a:tc>
                  <a:txBody>
                    <a:bodyPr/>
                    <a:lstStyle/>
                    <a:p>
                      <a:pPr algn="ctr"/>
                      <a:r>
                        <a:rPr lang="en-US" sz="1400" i="0" dirty="0"/>
                        <a:t>GMV: </a:t>
                      </a:r>
                      <a:r>
                        <a:rPr lang="en-IN" sz="1400" i="0" dirty="0"/>
                        <a:t>₹97,433 Mn </a:t>
                      </a:r>
                      <a:r>
                        <a:rPr lang="en-IN" sz="1400" i="0" dirty="0">
                          <a:solidFill>
                            <a:srgbClr val="007033"/>
                          </a:solidFill>
                        </a:rPr>
                        <a:t>(+41%)</a:t>
                      </a:r>
                    </a:p>
                  </a:txBody>
                  <a:tcPr>
                    <a:solidFill>
                      <a:srgbClr val="F9CECC"/>
                    </a:solidFill>
                  </a:tcPr>
                </a:tc>
                <a:extLst>
                  <a:ext uri="{0D108BD9-81ED-4DB2-BD59-A6C34878D82A}">
                    <a16:rowId xmlns:a16="http://schemas.microsoft.com/office/drawing/2014/main" val="2809180052"/>
                  </a:ext>
                </a:extLst>
              </a:tr>
              <a:tr h="458724">
                <a:tc>
                  <a:txBody>
                    <a:bodyPr/>
                    <a:lstStyle/>
                    <a:p>
                      <a:pPr algn="ctr"/>
                      <a:r>
                        <a:rPr lang="en-US" sz="1400" i="0" dirty="0"/>
                        <a:t>Revenue: </a:t>
                      </a:r>
                      <a:r>
                        <a:rPr lang="en-IN" sz="1400" i="0" dirty="0"/>
                        <a:t>₹</a:t>
                      </a:r>
                      <a:r>
                        <a:rPr lang="en-US" sz="1400" i="0" dirty="0"/>
                        <a:t>51,438 Mn </a:t>
                      </a:r>
                      <a:r>
                        <a:rPr lang="en-US" sz="1400" i="0" dirty="0">
                          <a:solidFill>
                            <a:srgbClr val="007033"/>
                          </a:solidFill>
                        </a:rPr>
                        <a:t>(+36%)</a:t>
                      </a:r>
                      <a:endParaRPr lang="en-IN" sz="1400" i="0" dirty="0">
                        <a:solidFill>
                          <a:srgbClr val="007033"/>
                        </a:solidFill>
                      </a:endParaRPr>
                    </a:p>
                  </a:txBody>
                  <a:tcPr>
                    <a:solidFill>
                      <a:srgbClr val="F9CECC"/>
                    </a:solidFill>
                  </a:tcPr>
                </a:tc>
                <a:extLst>
                  <a:ext uri="{0D108BD9-81ED-4DB2-BD59-A6C34878D82A}">
                    <a16:rowId xmlns:a16="http://schemas.microsoft.com/office/drawing/2014/main" val="2672620722"/>
                  </a:ext>
                </a:extLst>
              </a:tr>
              <a:tr h="458724">
                <a:tc>
                  <a:txBody>
                    <a:bodyPr/>
                    <a:lstStyle/>
                    <a:p>
                      <a:pPr algn="ctr"/>
                      <a:r>
                        <a:rPr lang="en-US" sz="1400" i="0" dirty="0"/>
                        <a:t>Gross Profit: </a:t>
                      </a:r>
                      <a:r>
                        <a:rPr lang="en-IN" sz="1400" i="0" dirty="0"/>
                        <a:t>₹22,781 </a:t>
                      </a:r>
                      <a:r>
                        <a:rPr lang="en-IN" sz="1400" i="0" dirty="0">
                          <a:solidFill>
                            <a:srgbClr val="007033"/>
                          </a:solidFill>
                        </a:rPr>
                        <a:t>(+39%)</a:t>
                      </a:r>
                    </a:p>
                  </a:txBody>
                  <a:tcPr>
                    <a:solidFill>
                      <a:srgbClr val="F9CECC"/>
                    </a:solidFill>
                  </a:tcPr>
                </a:tc>
                <a:extLst>
                  <a:ext uri="{0D108BD9-81ED-4DB2-BD59-A6C34878D82A}">
                    <a16:rowId xmlns:a16="http://schemas.microsoft.com/office/drawing/2014/main" val="2837746715"/>
                  </a:ext>
                </a:extLst>
              </a:tr>
              <a:tr h="458724">
                <a:tc>
                  <a:txBody>
                    <a:bodyPr/>
                    <a:lstStyle/>
                    <a:p>
                      <a:pPr algn="ctr"/>
                      <a:r>
                        <a:rPr lang="en-US" sz="1400" i="0" dirty="0"/>
                        <a:t>Gross Margin: 44.3% </a:t>
                      </a:r>
                      <a:r>
                        <a:rPr lang="en-US" sz="1400" i="0" dirty="0">
                          <a:solidFill>
                            <a:srgbClr val="007033"/>
                          </a:solidFill>
                        </a:rPr>
                        <a:t>(+0.73%)</a:t>
                      </a:r>
                    </a:p>
                  </a:txBody>
                  <a:tcPr>
                    <a:solidFill>
                      <a:srgbClr val="F9CECC"/>
                    </a:solidFill>
                  </a:tcPr>
                </a:tc>
                <a:extLst>
                  <a:ext uri="{0D108BD9-81ED-4DB2-BD59-A6C34878D82A}">
                    <a16:rowId xmlns:a16="http://schemas.microsoft.com/office/drawing/2014/main" val="3270099542"/>
                  </a:ext>
                </a:extLst>
              </a:tr>
              <a:tr h="458724">
                <a:tc>
                  <a:txBody>
                    <a:bodyPr/>
                    <a:lstStyle/>
                    <a:p>
                      <a:pPr algn="ctr"/>
                      <a:r>
                        <a:rPr lang="en-US" sz="1400" i="0" dirty="0"/>
                        <a:t>EBITDA:</a:t>
                      </a:r>
                      <a:r>
                        <a:rPr lang="en-IN" sz="1400" i="0" dirty="0"/>
                        <a:t> ₹2560 Mn </a:t>
                      </a:r>
                      <a:r>
                        <a:rPr lang="en-IN" sz="1400" i="0" dirty="0">
                          <a:solidFill>
                            <a:srgbClr val="007033"/>
                          </a:solidFill>
                        </a:rPr>
                        <a:t>(+57%)</a:t>
                      </a:r>
                    </a:p>
                  </a:txBody>
                  <a:tcPr>
                    <a:solidFill>
                      <a:srgbClr val="F9CECC"/>
                    </a:solidFill>
                  </a:tcPr>
                </a:tc>
                <a:extLst>
                  <a:ext uri="{0D108BD9-81ED-4DB2-BD59-A6C34878D82A}">
                    <a16:rowId xmlns:a16="http://schemas.microsoft.com/office/drawing/2014/main" val="2334969134"/>
                  </a:ext>
                </a:extLst>
              </a:tr>
              <a:tr h="458724">
                <a:tc>
                  <a:txBody>
                    <a:bodyPr/>
                    <a:lstStyle/>
                    <a:p>
                      <a:pPr algn="ctr"/>
                      <a:r>
                        <a:rPr lang="en-US" sz="1400" i="0" dirty="0"/>
                        <a:t>EBIDTA Margin: 5% </a:t>
                      </a:r>
                      <a:r>
                        <a:rPr lang="en-US" sz="1400" i="0" dirty="0">
                          <a:solidFill>
                            <a:srgbClr val="007033"/>
                          </a:solidFill>
                        </a:rPr>
                        <a:t>(+0.65%)</a:t>
                      </a:r>
                      <a:endParaRPr lang="en-IN" sz="1400" i="0" dirty="0">
                        <a:solidFill>
                          <a:srgbClr val="007033"/>
                        </a:solidFill>
                      </a:endParaRPr>
                    </a:p>
                  </a:txBody>
                  <a:tcPr>
                    <a:solidFill>
                      <a:srgbClr val="F9CECC"/>
                    </a:solidFill>
                  </a:tcPr>
                </a:tc>
                <a:extLst>
                  <a:ext uri="{0D108BD9-81ED-4DB2-BD59-A6C34878D82A}">
                    <a16:rowId xmlns:a16="http://schemas.microsoft.com/office/drawing/2014/main" val="1226519965"/>
                  </a:ext>
                </a:extLst>
              </a:tr>
              <a:tr h="458724">
                <a:tc>
                  <a:txBody>
                    <a:bodyPr/>
                    <a:lstStyle/>
                    <a:p>
                      <a:pPr algn="ctr"/>
                      <a:r>
                        <a:rPr lang="en-US" sz="1400" i="0" dirty="0"/>
                        <a:t>PAT: </a:t>
                      </a:r>
                      <a:r>
                        <a:rPr lang="en-IN" sz="1400" i="0" dirty="0"/>
                        <a:t>₹210 Mn </a:t>
                      </a:r>
                      <a:r>
                        <a:rPr lang="en-IN" sz="1400" i="0" dirty="0">
                          <a:solidFill>
                            <a:srgbClr val="007033"/>
                          </a:solidFill>
                        </a:rPr>
                        <a:t>(-49%)</a:t>
                      </a:r>
                    </a:p>
                  </a:txBody>
                  <a:tcPr>
                    <a:solidFill>
                      <a:srgbClr val="F9CECC"/>
                    </a:solidFill>
                  </a:tcPr>
                </a:tc>
                <a:extLst>
                  <a:ext uri="{0D108BD9-81ED-4DB2-BD59-A6C34878D82A}">
                    <a16:rowId xmlns:a16="http://schemas.microsoft.com/office/drawing/2014/main" val="1546953666"/>
                  </a:ext>
                </a:extLst>
              </a:tr>
              <a:tr h="458724">
                <a:tc>
                  <a:txBody>
                    <a:bodyPr/>
                    <a:lstStyle/>
                    <a:p>
                      <a:pPr algn="ctr"/>
                      <a:r>
                        <a:rPr lang="en-US" sz="1400" i="0" dirty="0"/>
                        <a:t>PAT Margin: 0.4% </a:t>
                      </a:r>
                      <a:r>
                        <a:rPr lang="en-US" sz="1400" i="0" dirty="0">
                          <a:solidFill>
                            <a:srgbClr val="007033"/>
                          </a:solidFill>
                        </a:rPr>
                        <a:t>(-0.69%)</a:t>
                      </a:r>
                      <a:endParaRPr lang="en-IN" sz="1400" i="0" dirty="0">
                        <a:solidFill>
                          <a:srgbClr val="007033"/>
                        </a:solidFill>
                      </a:endParaRPr>
                    </a:p>
                  </a:txBody>
                  <a:tcPr>
                    <a:solidFill>
                      <a:srgbClr val="F9CECC"/>
                    </a:solidFill>
                  </a:tcPr>
                </a:tc>
                <a:extLst>
                  <a:ext uri="{0D108BD9-81ED-4DB2-BD59-A6C34878D82A}">
                    <a16:rowId xmlns:a16="http://schemas.microsoft.com/office/drawing/2014/main" val="1957033489"/>
                  </a:ext>
                </a:extLst>
              </a:tr>
              <a:tr h="458724">
                <a:tc>
                  <a:txBody>
                    <a:bodyPr/>
                    <a:lstStyle/>
                    <a:p>
                      <a:pPr algn="ctr"/>
                      <a:r>
                        <a:rPr lang="en-IN" sz="1400" i="0" dirty="0">
                          <a:solidFill>
                            <a:schemeClr val="tx1"/>
                          </a:solidFill>
                        </a:rPr>
                        <a:t>Market Share: 28%</a:t>
                      </a:r>
                    </a:p>
                  </a:txBody>
                  <a:tcPr>
                    <a:solidFill>
                      <a:srgbClr val="F9CECC"/>
                    </a:solidFill>
                  </a:tcPr>
                </a:tc>
                <a:extLst>
                  <a:ext uri="{0D108BD9-81ED-4DB2-BD59-A6C34878D82A}">
                    <a16:rowId xmlns:a16="http://schemas.microsoft.com/office/drawing/2014/main" val="2703472522"/>
                  </a:ext>
                </a:extLst>
              </a:tr>
            </a:tbl>
          </a:graphicData>
        </a:graphic>
      </p:graphicFrame>
    </p:spTree>
    <p:extLst>
      <p:ext uri="{BB962C8B-B14F-4D97-AF65-F5344CB8AC3E}">
        <p14:creationId xmlns:p14="http://schemas.microsoft.com/office/powerpoint/2010/main" val="2688460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0D9F-A177-1160-B9FC-8C9C41586805}"/>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FINANCIAL REVIEW</a:t>
            </a:r>
          </a:p>
        </p:txBody>
      </p:sp>
      <p:graphicFrame>
        <p:nvGraphicFramePr>
          <p:cNvPr id="6" name="Content Placeholder 5">
            <a:extLst>
              <a:ext uri="{FF2B5EF4-FFF2-40B4-BE49-F238E27FC236}">
                <a16:creationId xmlns:a16="http://schemas.microsoft.com/office/drawing/2014/main" id="{EB34355C-A983-E965-5F89-9989DF0BCCC4}"/>
              </a:ext>
            </a:extLst>
          </p:cNvPr>
          <p:cNvGraphicFramePr>
            <a:graphicFrameLocks noGrp="1"/>
          </p:cNvGraphicFramePr>
          <p:nvPr>
            <p:ph idx="1"/>
            <p:extLst>
              <p:ext uri="{D42A27DB-BD31-4B8C-83A1-F6EECF244321}">
                <p14:modId xmlns:p14="http://schemas.microsoft.com/office/powerpoint/2010/main" val="1722882220"/>
              </p:ext>
            </p:extLst>
          </p:nvPr>
        </p:nvGraphicFramePr>
        <p:xfrm>
          <a:off x="280735" y="817227"/>
          <a:ext cx="3740712" cy="30341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EC392680-183C-6876-37B1-DCEBDDF37620}"/>
              </a:ext>
            </a:extLst>
          </p:cNvPr>
          <p:cNvGraphicFramePr/>
          <p:nvPr>
            <p:extLst>
              <p:ext uri="{D42A27DB-BD31-4B8C-83A1-F6EECF244321}">
                <p14:modId xmlns:p14="http://schemas.microsoft.com/office/powerpoint/2010/main" val="35738341"/>
              </p:ext>
            </p:extLst>
          </p:nvPr>
        </p:nvGraphicFramePr>
        <p:xfrm>
          <a:off x="8750967" y="817227"/>
          <a:ext cx="3224465" cy="3034187"/>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2">
            <a:extLst>
              <a:ext uri="{FF2B5EF4-FFF2-40B4-BE49-F238E27FC236}">
                <a16:creationId xmlns:a16="http://schemas.microsoft.com/office/drawing/2014/main" id="{1F61A8F4-D3EC-3726-E82D-C6FC04485139}"/>
              </a:ext>
            </a:extLst>
          </p:cNvPr>
          <p:cNvSpPr/>
          <p:nvPr/>
        </p:nvSpPr>
        <p:spPr>
          <a:xfrm>
            <a:off x="5618627" y="1093118"/>
            <a:ext cx="184730" cy="584775"/>
          </a:xfrm>
          <a:prstGeom prst="rect">
            <a:avLst/>
          </a:prstGeom>
          <a:noFill/>
        </p:spPr>
        <p:txBody>
          <a:bodyPr wrap="none" lIns="91440" tIns="45720" rIns="91440" bIns="45720">
            <a:spAutoFit/>
            <a:scene3d>
              <a:camera prst="obliqueBottomLeft"/>
              <a:lightRig rig="threePt" dir="t"/>
            </a:scene3d>
          </a:bodyPr>
          <a:lstStyle/>
          <a:p>
            <a:pPr algn="ctr"/>
            <a:endParaRPr lang="en-US" sz="3200" b="1" cap="none" spc="0" dirty="0">
              <a:ln w="9525">
                <a:solidFill>
                  <a:schemeClr val="tx1"/>
                </a:solidFill>
                <a:prstDash val="solid"/>
              </a:ln>
              <a:solidFill>
                <a:schemeClr val="bg1"/>
              </a:solidFill>
              <a:effectLst>
                <a:outerShdw blurRad="12700" dist="38100" dir="2700000" algn="tl" rotWithShape="0">
                  <a:schemeClr val="bg1">
                    <a:lumMod val="50000"/>
                  </a:schemeClr>
                </a:outerShdw>
              </a:effectLst>
            </a:endParaRPr>
          </a:p>
        </p:txBody>
      </p:sp>
      <p:sp>
        <p:nvSpPr>
          <p:cNvPr id="4" name="TextBox 3">
            <a:extLst>
              <a:ext uri="{FF2B5EF4-FFF2-40B4-BE49-F238E27FC236}">
                <a16:creationId xmlns:a16="http://schemas.microsoft.com/office/drawing/2014/main" id="{DE930E2F-D6B6-43B8-0C0E-16485FA56BC8}"/>
              </a:ext>
            </a:extLst>
          </p:cNvPr>
          <p:cNvSpPr txBox="1"/>
          <p:nvPr/>
        </p:nvSpPr>
        <p:spPr>
          <a:xfrm>
            <a:off x="280735" y="4066674"/>
            <a:ext cx="11630527" cy="2462213"/>
          </a:xfrm>
          <a:prstGeom prst="rect">
            <a:avLst/>
          </a:prstGeom>
          <a:noFill/>
        </p:spPr>
        <p:txBody>
          <a:bodyPr wrap="square" rtlCol="0">
            <a:spAutoFit/>
          </a:bodyPr>
          <a:lstStyle/>
          <a:p>
            <a:pPr marL="285750" indent="-285750" algn="just">
              <a:buFont typeface="Wingdings" panose="05000000000000000000" pitchFamily="2" charset="2"/>
              <a:buChar char="v"/>
            </a:pPr>
            <a:r>
              <a:rPr lang="en-US" sz="1400" i="1" dirty="0">
                <a:ea typeface="Sans Serif Collection" panose="020B0502040504020204" pitchFamily="34" charset="0"/>
                <a:cs typeface="Sans Serif Collection" panose="020B0502040504020204" pitchFamily="34" charset="0"/>
              </a:rPr>
              <a:t>Nykaa reported a revenue of $51,438 million in the last financial year, marking a year-on-year (YoY) growth of 36.25%. Over the past four financial years, the company has maintained an average YoY growth of 42.73%. Considering the average inflation rate in India of 5.91% over the past five years, Nykaa's revenue growth can be considered robust and substantially higher than the inflation rate. This indicates that the company has effectively capitalized on market opportunities and consumer demand, driving significant top-line expansion.</a:t>
            </a:r>
          </a:p>
          <a:p>
            <a:pPr algn="just"/>
            <a:endParaRPr lang="en-US" sz="1400" i="1" dirty="0">
              <a:ea typeface="Sans Serif Collection" panose="020B0502040504020204" pitchFamily="34" charset="0"/>
              <a:cs typeface="Sans Serif Collection" panose="020B0502040504020204" pitchFamily="34" charset="0"/>
            </a:endParaRPr>
          </a:p>
          <a:p>
            <a:pPr marL="285750" indent="-285750" algn="just">
              <a:buFont typeface="Wingdings" panose="05000000000000000000" pitchFamily="2" charset="2"/>
              <a:buChar char="v"/>
            </a:pPr>
            <a:r>
              <a:rPr lang="en-US" sz="1400" i="1" dirty="0">
                <a:ea typeface="Sans Serif Collection" panose="020B0502040504020204" pitchFamily="34" charset="0"/>
                <a:cs typeface="Sans Serif Collection" panose="020B0502040504020204" pitchFamily="34" charset="0"/>
              </a:rPr>
              <a:t>Nykaa's EBITDA margin for the past four financial years stands positive. Evaluating these figures in comparison to competitors, For instance, </a:t>
            </a:r>
            <a:r>
              <a:rPr lang="en-US" sz="1400" i="1" dirty="0" err="1">
                <a:ea typeface="Sans Serif Collection" panose="020B0502040504020204" pitchFamily="34" charset="0"/>
                <a:cs typeface="Sans Serif Collection" panose="020B0502040504020204" pitchFamily="34" charset="0"/>
              </a:rPr>
              <a:t>Purplle</a:t>
            </a:r>
            <a:r>
              <a:rPr lang="en-US" sz="1400" i="1" dirty="0">
                <a:ea typeface="Sans Serif Collection" panose="020B0502040504020204" pitchFamily="34" charset="0"/>
                <a:cs typeface="Sans Serif Collection" panose="020B0502040504020204" pitchFamily="34" charset="0"/>
              </a:rPr>
              <a:t> reported a negative EBITDA margin of -41.56%, while Sugar Cosmetics had a negative margin of -16.5%, indicating operating losses. </a:t>
            </a:r>
            <a:r>
              <a:rPr lang="en-US" sz="1400" i="1" dirty="0" err="1">
                <a:ea typeface="Sans Serif Collection" panose="020B0502040504020204" pitchFamily="34" charset="0"/>
                <a:cs typeface="Sans Serif Collection" panose="020B0502040504020204" pitchFamily="34" charset="0"/>
              </a:rPr>
              <a:t>Mamaearth</a:t>
            </a:r>
            <a:r>
              <a:rPr lang="en-US" sz="1400" i="1" dirty="0">
                <a:ea typeface="Sans Serif Collection" panose="020B0502040504020204" pitchFamily="34" charset="0"/>
                <a:cs typeface="Sans Serif Collection" panose="020B0502040504020204" pitchFamily="34" charset="0"/>
              </a:rPr>
              <a:t>, another competitor, had a lower EBITDA margin of 3.89% compared to Nykaa. While Myntra, a prominent player in the fashion and lifestyle segment, did not disclose its EBITDA margin, Nykaa's positive and relatively stable EBITDA margins suggest that the company has been able to maintain operational efficiency and profitability better than most of its direct competitors in the beauty and personal care space.</a:t>
            </a:r>
          </a:p>
          <a:p>
            <a:pPr algn="just"/>
            <a:endParaRPr lang="en-IN" sz="1400" i="1" dirty="0">
              <a:ea typeface="Sans Serif Collection" panose="020B0502040504020204" pitchFamily="34" charset="0"/>
              <a:cs typeface="Sans Serif Collection" panose="020B0502040504020204" pitchFamily="34" charset="0"/>
            </a:endParaRPr>
          </a:p>
        </p:txBody>
      </p:sp>
      <p:graphicFrame>
        <p:nvGraphicFramePr>
          <p:cNvPr id="8" name="Chart 7">
            <a:extLst>
              <a:ext uri="{FF2B5EF4-FFF2-40B4-BE49-F238E27FC236}">
                <a16:creationId xmlns:a16="http://schemas.microsoft.com/office/drawing/2014/main" id="{82A1BF80-AE2A-595D-0547-305310C0DE2A}"/>
              </a:ext>
            </a:extLst>
          </p:cNvPr>
          <p:cNvGraphicFramePr/>
          <p:nvPr>
            <p:extLst>
              <p:ext uri="{D42A27DB-BD31-4B8C-83A1-F6EECF244321}">
                <p14:modId xmlns:p14="http://schemas.microsoft.com/office/powerpoint/2010/main" val="1618877634"/>
              </p:ext>
            </p:extLst>
          </p:nvPr>
        </p:nvGraphicFramePr>
        <p:xfrm>
          <a:off x="4011208" y="898317"/>
          <a:ext cx="4739759" cy="297493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60493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79118AF8-0EAA-3420-C81C-A53EB2C89DEB}"/>
              </a:ext>
            </a:extLst>
          </p:cNvPr>
          <p:cNvGraphicFramePr/>
          <p:nvPr>
            <p:extLst>
              <p:ext uri="{D42A27DB-BD31-4B8C-83A1-F6EECF244321}">
                <p14:modId xmlns:p14="http://schemas.microsoft.com/office/powerpoint/2010/main" val="241989878"/>
              </p:ext>
            </p:extLst>
          </p:nvPr>
        </p:nvGraphicFramePr>
        <p:xfrm>
          <a:off x="659059" y="817227"/>
          <a:ext cx="4522541" cy="29807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81D3F70B-27C4-FA37-C11F-2E74636D2F25}"/>
              </a:ext>
            </a:extLst>
          </p:cNvPr>
          <p:cNvGraphicFramePr/>
          <p:nvPr>
            <p:extLst>
              <p:ext uri="{D42A27DB-BD31-4B8C-83A1-F6EECF244321}">
                <p14:modId xmlns:p14="http://schemas.microsoft.com/office/powerpoint/2010/main" val="50807461"/>
              </p:ext>
            </p:extLst>
          </p:nvPr>
        </p:nvGraphicFramePr>
        <p:xfrm>
          <a:off x="5422890" y="817227"/>
          <a:ext cx="6110051" cy="25391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94676BF6-1D03-A56E-E6F8-F6EA33305241}"/>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FINANCIAL REVIEW</a:t>
            </a:r>
          </a:p>
        </p:txBody>
      </p:sp>
      <p:sp>
        <p:nvSpPr>
          <p:cNvPr id="3" name="TextBox 2">
            <a:extLst>
              <a:ext uri="{FF2B5EF4-FFF2-40B4-BE49-F238E27FC236}">
                <a16:creationId xmlns:a16="http://schemas.microsoft.com/office/drawing/2014/main" id="{B5740779-100B-7EE0-1C2B-705CDC5C09D9}"/>
              </a:ext>
            </a:extLst>
          </p:cNvPr>
          <p:cNvSpPr txBox="1"/>
          <p:nvPr/>
        </p:nvSpPr>
        <p:spPr>
          <a:xfrm>
            <a:off x="147739" y="4208380"/>
            <a:ext cx="11896520" cy="2246769"/>
          </a:xfrm>
          <a:prstGeom prst="rect">
            <a:avLst/>
          </a:prstGeom>
          <a:noFill/>
        </p:spPr>
        <p:txBody>
          <a:bodyPr wrap="square" rtlCol="0">
            <a:spAutoFit/>
          </a:bodyPr>
          <a:lstStyle/>
          <a:p>
            <a:pPr marL="171450" indent="-171450" algn="just">
              <a:buFont typeface="Wingdings" panose="05000000000000000000" pitchFamily="2" charset="2"/>
              <a:buChar char="v"/>
            </a:pPr>
            <a:r>
              <a:rPr lang="en-US" sz="1400" i="1" dirty="0"/>
              <a:t>Though Nykaa has exhibited robust revenue growth over the past four financial years, However, the company's profit performance has been mixed. While Nykaa reported a net profit of ₹616.48 million in 2020-2021 after incurring a loss in the previous year, its net profit has been declining, reaching ₹248.21 million in 2022-2023. The net profit margin has also contracted from 2.53% in 2020-2021 to 0.48% in 2022-2023, despite consistent gross profit growth. This trend suggests that Nykaa's profitability has not kept pace with its revenue expansion, potentially due to increased expenses associated with growth initiatives. The company may need to focus on enhancing operational efficiency and cost management to improve its bottom line and maintain sustainable profitability.</a:t>
            </a:r>
          </a:p>
          <a:p>
            <a:pPr marL="171450" indent="-171450" algn="just">
              <a:buFont typeface="Wingdings" panose="05000000000000000000" pitchFamily="2" charset="2"/>
              <a:buChar char="v"/>
            </a:pPr>
            <a:endParaRPr lang="en-US" sz="1400" i="1" dirty="0"/>
          </a:p>
          <a:p>
            <a:pPr marL="171450" indent="-171450" algn="just">
              <a:buFont typeface="Wingdings" panose="05000000000000000000" pitchFamily="2" charset="2"/>
              <a:buChar char="v"/>
            </a:pPr>
            <a:r>
              <a:rPr lang="en-US" sz="1400" i="1" dirty="0"/>
              <a:t>Nykaa's financial ratios, including the current ratio and debt to equity ratio, have shown positive trends over the past four financial years. The current ratio has improved, indicating better short-term liquidity, while the debt to equity ratio has decreased consistently, signaling reduced reliance on debt financing. Notably, Nykaa's debt-to-equity ratio of 0.2 is among the lowest compared to its competitors in the beauty and personal care segment, reflecting a lower financial risk profile and a stronger equity base to support growth initiatives.</a:t>
            </a:r>
          </a:p>
        </p:txBody>
      </p:sp>
    </p:spTree>
    <p:extLst>
      <p:ext uri="{BB962C8B-B14F-4D97-AF65-F5344CB8AC3E}">
        <p14:creationId xmlns:p14="http://schemas.microsoft.com/office/powerpoint/2010/main" val="2018239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a:extLst>
              <a:ext uri="{FF2B5EF4-FFF2-40B4-BE49-F238E27FC236}">
                <a16:creationId xmlns:a16="http://schemas.microsoft.com/office/drawing/2014/main" id="{3CE760B9-5F23-95F2-471F-7621DD622ADF}"/>
              </a:ext>
            </a:extLst>
          </p:cNvPr>
          <p:cNvGraphicFramePr/>
          <p:nvPr>
            <p:extLst>
              <p:ext uri="{D42A27DB-BD31-4B8C-83A1-F6EECF244321}">
                <p14:modId xmlns:p14="http://schemas.microsoft.com/office/powerpoint/2010/main" val="1755780260"/>
              </p:ext>
            </p:extLst>
          </p:nvPr>
        </p:nvGraphicFramePr>
        <p:xfrm>
          <a:off x="409074" y="750994"/>
          <a:ext cx="6781798" cy="30742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a:extLst>
              <a:ext uri="{FF2B5EF4-FFF2-40B4-BE49-F238E27FC236}">
                <a16:creationId xmlns:a16="http://schemas.microsoft.com/office/drawing/2014/main" id="{03D2F313-3B11-FCE9-CD4E-4E22FC7A7673}"/>
              </a:ext>
            </a:extLst>
          </p:cNvPr>
          <p:cNvGraphicFramePr/>
          <p:nvPr>
            <p:extLst>
              <p:ext uri="{D42A27DB-BD31-4B8C-83A1-F6EECF244321}">
                <p14:modId xmlns:p14="http://schemas.microsoft.com/office/powerpoint/2010/main" val="2989533454"/>
              </p:ext>
            </p:extLst>
          </p:nvPr>
        </p:nvGraphicFramePr>
        <p:xfrm>
          <a:off x="7190872" y="750993"/>
          <a:ext cx="4592052" cy="307429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0219DFA0-0797-8218-0FAB-988EDA241815}"/>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FINANCIAL REVIEW</a:t>
            </a:r>
          </a:p>
        </p:txBody>
      </p:sp>
      <p:sp>
        <p:nvSpPr>
          <p:cNvPr id="3" name="TextBox 2">
            <a:extLst>
              <a:ext uri="{FF2B5EF4-FFF2-40B4-BE49-F238E27FC236}">
                <a16:creationId xmlns:a16="http://schemas.microsoft.com/office/drawing/2014/main" id="{8E7E267C-7911-0240-A8C4-31367898E668}"/>
              </a:ext>
            </a:extLst>
          </p:cNvPr>
          <p:cNvSpPr txBox="1"/>
          <p:nvPr/>
        </p:nvSpPr>
        <p:spPr>
          <a:xfrm>
            <a:off x="256672" y="3825285"/>
            <a:ext cx="11678653" cy="2677656"/>
          </a:xfrm>
          <a:prstGeom prst="rect">
            <a:avLst/>
          </a:prstGeom>
          <a:noFill/>
        </p:spPr>
        <p:txBody>
          <a:bodyPr wrap="square" rtlCol="0">
            <a:spAutoFit/>
          </a:bodyPr>
          <a:lstStyle/>
          <a:p>
            <a:pPr marL="285750" indent="-285750" algn="just">
              <a:buFont typeface="Wingdings" panose="05000000000000000000" pitchFamily="2" charset="2"/>
              <a:buChar char="v"/>
            </a:pPr>
            <a:r>
              <a:rPr lang="en-US" sz="1400" i="1" dirty="0"/>
              <a:t>While Nykaa has witnessed significant growth in revenue from its beauty and personal care segment over the last three fiscal years, its fashion and other accessory segments have shown relatively flat revenue growth. This suggests that customers may primarily associate Nykaa with beauty products, potentially limiting their inclination to purchase other offerings from the platform. This disproportionate growth across segments raises questions about Nykaa's strategic focus. The company needs to evaluate whether it wants to concentrate on its core beauty and personal care business, where it has established brand recognition and market leadership, or diversify into becoming a comprehensive e-commerce platform akin to Amazon, Flipkart, or Myntra. </a:t>
            </a:r>
          </a:p>
          <a:p>
            <a:pPr marL="285750" indent="-285750" algn="just">
              <a:buFont typeface="Wingdings" panose="05000000000000000000" pitchFamily="2" charset="2"/>
              <a:buChar char="v"/>
            </a:pPr>
            <a:endParaRPr lang="en-US" sz="1400" i="1" dirty="0"/>
          </a:p>
          <a:p>
            <a:pPr marL="285750" indent="-285750" algn="just">
              <a:buFont typeface="Wingdings" panose="05000000000000000000" pitchFamily="2" charset="2"/>
              <a:buChar char="v"/>
            </a:pPr>
            <a:r>
              <a:rPr lang="en-US" sz="1400" i="1" dirty="0"/>
              <a:t>While Nykaa has shown significant revenue growth in its home market of India over the past three years, its revenue from outside India, although doubling annually, remains negligible, contributing less than 1% of the total revenue. This lopsided geographical concentration presents a significant growth opportunity for Nykaa. To unlock its full potential and diversify its revenue streams, the company should strategically plan for expanding its footprint in international markets, particularly in low- to middle-income countries. By establishing physical stores and enhancing its services globally, Nykaa can potentially increase its international revenue share multifold in the coming years, mitigating risks associated with excessive reliance on a single market.</a:t>
            </a:r>
            <a:endParaRPr lang="en-IN" sz="1400" i="1" dirty="0"/>
          </a:p>
        </p:txBody>
      </p:sp>
    </p:spTree>
    <p:extLst>
      <p:ext uri="{BB962C8B-B14F-4D97-AF65-F5344CB8AC3E}">
        <p14:creationId xmlns:p14="http://schemas.microsoft.com/office/powerpoint/2010/main" val="1720931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INDUSTRY MARKET OVERVIEW</a:t>
            </a:r>
          </a:p>
        </p:txBody>
      </p:sp>
      <p:sp>
        <p:nvSpPr>
          <p:cNvPr id="3" name="TextBox 2">
            <a:extLst>
              <a:ext uri="{FF2B5EF4-FFF2-40B4-BE49-F238E27FC236}">
                <a16:creationId xmlns:a16="http://schemas.microsoft.com/office/drawing/2014/main" id="{1F24AC73-03DC-EFE5-6C84-58FF21650188}"/>
              </a:ext>
            </a:extLst>
          </p:cNvPr>
          <p:cNvSpPr txBox="1"/>
          <p:nvPr/>
        </p:nvSpPr>
        <p:spPr>
          <a:xfrm>
            <a:off x="232609" y="945564"/>
            <a:ext cx="11782927" cy="5693866"/>
          </a:xfrm>
          <a:prstGeom prst="rect">
            <a:avLst/>
          </a:prstGeom>
          <a:noFill/>
        </p:spPr>
        <p:txBody>
          <a:bodyPr wrap="square" rtlCol="0">
            <a:spAutoFit/>
          </a:bodyPr>
          <a:lstStyle/>
          <a:p>
            <a:pPr algn="just"/>
            <a:r>
              <a:rPr lang="en-US" sz="1300" i="1" dirty="0"/>
              <a:t>The </a:t>
            </a:r>
            <a:r>
              <a:rPr lang="en-US" sz="1300" b="1" i="1" u="sng" dirty="0"/>
              <a:t>Beauty and personal care</a:t>
            </a:r>
            <a:r>
              <a:rPr lang="en-US" sz="1300" b="1" i="1" dirty="0"/>
              <a:t> </a:t>
            </a:r>
            <a:r>
              <a:rPr lang="en-US" sz="1300" i="1" dirty="0"/>
              <a:t>industry is projected to reach </a:t>
            </a:r>
            <a:r>
              <a:rPr lang="en-US" sz="1300" b="1" i="1" dirty="0"/>
              <a:t>$21.86 billion USD</a:t>
            </a:r>
            <a:r>
              <a:rPr lang="en-US" sz="1300" i="1" dirty="0"/>
              <a:t> in 2024 and is expected to grow to </a:t>
            </a:r>
            <a:r>
              <a:rPr lang="en-US" sz="1300" b="1" i="1" dirty="0"/>
              <a:t>$38.73 billion USD </a:t>
            </a:r>
            <a:r>
              <a:rPr lang="en-US" sz="1300" i="1" dirty="0"/>
              <a:t>by 2030, with a compound annual growth rate (CAGR) of </a:t>
            </a:r>
            <a:r>
              <a:rPr lang="en-US" sz="1300" b="1" i="1" dirty="0"/>
              <a:t>10-12%</a:t>
            </a:r>
            <a:r>
              <a:rPr lang="en-US" sz="1300" i="1" dirty="0"/>
              <a:t>. Meanwhile, the </a:t>
            </a:r>
            <a:r>
              <a:rPr lang="en-US" sz="1300" b="1" i="1" u="sng" dirty="0"/>
              <a:t>Fashion and apparel</a:t>
            </a:r>
            <a:r>
              <a:rPr lang="en-US" sz="1300" i="1" dirty="0"/>
              <a:t> sector is forecasted to reach </a:t>
            </a:r>
            <a:r>
              <a:rPr lang="en-US" sz="1300" b="1" i="1" dirty="0"/>
              <a:t>$190 billion USD </a:t>
            </a:r>
            <a:r>
              <a:rPr lang="en-US" sz="1300" i="1" dirty="0"/>
              <a:t>by 2025 and is anticipated to expand to </a:t>
            </a:r>
            <a:r>
              <a:rPr lang="en-US" sz="1300" b="1" i="1" dirty="0"/>
              <a:t>$365.8 billion USD </a:t>
            </a:r>
            <a:r>
              <a:rPr lang="en-US" sz="1300" i="1" dirty="0"/>
              <a:t>by 2030, with CAGR of around </a:t>
            </a:r>
            <a:r>
              <a:rPr lang="en-US" sz="1300" b="1" i="1" dirty="0"/>
              <a:t>14%</a:t>
            </a:r>
            <a:r>
              <a:rPr lang="en-US" sz="1300" i="1" dirty="0"/>
              <a:t> as per rough estimate. ***(Assumptions based on research findings)</a:t>
            </a:r>
          </a:p>
          <a:p>
            <a:pPr algn="just"/>
            <a:endParaRPr lang="en-US" sz="1300" i="1" dirty="0"/>
          </a:p>
          <a:p>
            <a:pPr algn="just"/>
            <a:r>
              <a:rPr lang="en-US" sz="1300" b="1" dirty="0"/>
              <a:t>Trends In Industry:</a:t>
            </a:r>
          </a:p>
          <a:p>
            <a:pPr algn="just"/>
            <a:endParaRPr lang="en-US" sz="1300" b="1" dirty="0"/>
          </a:p>
          <a:p>
            <a:pPr marL="285750" indent="-285750" algn="just">
              <a:buFont typeface="Courier New" panose="02070309020205020404" pitchFamily="49" charset="0"/>
              <a:buChar char="o"/>
            </a:pPr>
            <a:r>
              <a:rPr lang="en-US" sz="1300" b="1" i="1" dirty="0"/>
              <a:t>Beauty and wellness converge:</a:t>
            </a:r>
            <a:r>
              <a:rPr lang="en-US" sz="1300" i="1" dirty="0"/>
              <a:t> Consumers seek products promoting both beauty and holistic well-being, opting for items that not only enhance their appearance but also contribute to their overall wellness. This trend extends beyond traditional skincare and makeup to include products like adaptogenic skincare, which aims to combat stress and promote balance, and beauty supplements designed to support skin, hair, and nail health from within.</a:t>
            </a:r>
          </a:p>
          <a:p>
            <a:pPr algn="just"/>
            <a:endParaRPr lang="en-US" sz="1300" i="1" dirty="0"/>
          </a:p>
          <a:p>
            <a:pPr marL="285750" indent="-285750" algn="just">
              <a:buFont typeface="Courier New" panose="02070309020205020404" pitchFamily="49" charset="0"/>
              <a:buChar char="o"/>
            </a:pPr>
            <a:r>
              <a:rPr lang="en-US" sz="1300" b="1" i="1" dirty="0"/>
              <a:t>Gen Z influence:</a:t>
            </a:r>
            <a:r>
              <a:rPr lang="en-US" sz="1300" i="1" dirty="0"/>
              <a:t> The preferences of Gen Z consumers profoundly impact the beauty industry, driving trends towards sustainability, inclusivity, and authenticity. Gen Z's emphasis on social and environmental responsibility prompts brands to prioritize ethical sourcing, eco-friendly packaging, and diverse representation in their marketing campaigns.</a:t>
            </a:r>
          </a:p>
          <a:p>
            <a:pPr algn="just"/>
            <a:endParaRPr lang="en-US" sz="1300" i="1" dirty="0"/>
          </a:p>
          <a:p>
            <a:pPr marL="285750" indent="-285750" algn="just">
              <a:buFont typeface="Courier New" panose="02070309020205020404" pitchFamily="49" charset="0"/>
              <a:buChar char="o"/>
            </a:pPr>
            <a:r>
              <a:rPr lang="en-US" sz="1300" b="1" i="1" dirty="0"/>
              <a:t>Growing personal care beneath metros: </a:t>
            </a:r>
            <a:r>
              <a:rPr lang="en-US" sz="1300" i="1" dirty="0"/>
              <a:t>As urbanization spreads beyond metropolitan areas, the personal care market experiences significant growth in Tier 2 and Tier 3 cities. Increased disposable incomes and access to digital platforms empower consumers in these regions to explore and invest in a wider range of beauty and grooming products.</a:t>
            </a:r>
          </a:p>
          <a:p>
            <a:pPr algn="just"/>
            <a:endParaRPr lang="en-US" sz="1300" i="1" dirty="0"/>
          </a:p>
          <a:p>
            <a:pPr marL="285750" indent="-285750" algn="just">
              <a:buFont typeface="Courier New" panose="02070309020205020404" pitchFamily="49" charset="0"/>
              <a:buChar char="o"/>
            </a:pPr>
            <a:r>
              <a:rPr lang="en-US" sz="1300" b="1" i="1" dirty="0"/>
              <a:t>Vegan, cruelty-free, and clean beauty: </a:t>
            </a:r>
            <a:r>
              <a:rPr lang="en-US" sz="1300" i="1" dirty="0"/>
              <a:t>The shift towards ethical and sustainable beauty practices continues to gain momentum, with consumers prioritizing products that are not only vegan and cruelty-free but also free from harmful chemicals such as sulphates, parabens, phthalates, formaldehyde, and synthetic fragrances.</a:t>
            </a:r>
          </a:p>
          <a:p>
            <a:pPr algn="just"/>
            <a:endParaRPr lang="en-US" sz="1300" i="1" dirty="0"/>
          </a:p>
          <a:p>
            <a:pPr marL="285750" indent="-285750" algn="just">
              <a:buFont typeface="Courier New" panose="02070309020205020404" pitchFamily="49" charset="0"/>
              <a:buChar char="o"/>
            </a:pPr>
            <a:r>
              <a:rPr lang="en-US" sz="1300" b="1" i="1" dirty="0"/>
              <a:t>Emergence of new brands and indie beauty:</a:t>
            </a:r>
            <a:r>
              <a:rPr lang="en-US" sz="1300" i="1" dirty="0"/>
              <a:t> The democratization of beauty through digital platforms has paved the way for innovative startups and indie brands to disrupt the industry. These brands leverage social media, influencer partnerships, and direct-to-consumer models to reach and engage with niche audiences seeking unique, high-quality products. By offering innovative formulations, inclusive marketing, and authentic brand stories, indie beauty brands challenge traditional beauty norms and inspire new trends and product categories.</a:t>
            </a:r>
          </a:p>
          <a:p>
            <a:pPr algn="just"/>
            <a:endParaRPr lang="en-US" sz="1300" i="1" dirty="0"/>
          </a:p>
          <a:p>
            <a:pPr marL="285750" indent="-285750" algn="just">
              <a:buFont typeface="Courier New" panose="02070309020205020404" pitchFamily="49" charset="0"/>
              <a:buChar char="o"/>
            </a:pPr>
            <a:r>
              <a:rPr lang="en-US" sz="1300" b="1" i="1" dirty="0"/>
              <a:t>Male grooming revolution: </a:t>
            </a:r>
            <a:r>
              <a:rPr lang="en-US" sz="1300" i="1" dirty="0"/>
              <a:t>Men's grooming undergoes a significant transformation as societal norms evolve and male consumers become more invested in skincare and grooming routines. </a:t>
            </a:r>
            <a:endParaRPr lang="en-IN" sz="1300" i="1" dirty="0"/>
          </a:p>
        </p:txBody>
      </p:sp>
    </p:spTree>
    <p:extLst>
      <p:ext uri="{BB962C8B-B14F-4D97-AF65-F5344CB8AC3E}">
        <p14:creationId xmlns:p14="http://schemas.microsoft.com/office/powerpoint/2010/main" val="815033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STOCK MARKET SCENARIO</a:t>
            </a:r>
          </a:p>
        </p:txBody>
      </p:sp>
      <p:pic>
        <p:nvPicPr>
          <p:cNvPr id="4" name="Picture 3">
            <a:extLst>
              <a:ext uri="{FF2B5EF4-FFF2-40B4-BE49-F238E27FC236}">
                <a16:creationId xmlns:a16="http://schemas.microsoft.com/office/drawing/2014/main" id="{12B85109-FEB7-E75C-B1C8-78271FB623A3}"/>
              </a:ext>
            </a:extLst>
          </p:cNvPr>
          <p:cNvPicPr>
            <a:picLocks noChangeAspect="1"/>
          </p:cNvPicPr>
          <p:nvPr/>
        </p:nvPicPr>
        <p:blipFill>
          <a:blip r:embed="rId2"/>
          <a:stretch>
            <a:fillRect/>
          </a:stretch>
        </p:blipFill>
        <p:spPr>
          <a:xfrm>
            <a:off x="2454442" y="785276"/>
            <a:ext cx="6216316" cy="2976598"/>
          </a:xfrm>
          <a:prstGeom prst="rect">
            <a:avLst/>
          </a:prstGeom>
        </p:spPr>
      </p:pic>
      <p:sp>
        <p:nvSpPr>
          <p:cNvPr id="7" name="Rectangle 6">
            <a:extLst>
              <a:ext uri="{FF2B5EF4-FFF2-40B4-BE49-F238E27FC236}">
                <a16:creationId xmlns:a16="http://schemas.microsoft.com/office/drawing/2014/main" id="{D60B1538-A451-8F6F-3896-04167BF3F445}"/>
              </a:ext>
            </a:extLst>
          </p:cNvPr>
          <p:cNvSpPr/>
          <p:nvPr/>
        </p:nvSpPr>
        <p:spPr>
          <a:xfrm>
            <a:off x="8897462" y="1315454"/>
            <a:ext cx="2838846" cy="1597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E3B0A884-F407-5F5B-F7B2-D9BA9C207C56}"/>
              </a:ext>
            </a:extLst>
          </p:cNvPr>
          <p:cNvPicPr>
            <a:picLocks noChangeAspect="1"/>
          </p:cNvPicPr>
          <p:nvPr/>
        </p:nvPicPr>
        <p:blipFill>
          <a:blip r:embed="rId3"/>
          <a:stretch>
            <a:fillRect/>
          </a:stretch>
        </p:blipFill>
        <p:spPr>
          <a:xfrm>
            <a:off x="8897462" y="1424766"/>
            <a:ext cx="2838846" cy="304843"/>
          </a:xfrm>
          <a:prstGeom prst="rect">
            <a:avLst/>
          </a:prstGeom>
        </p:spPr>
      </p:pic>
      <p:pic>
        <p:nvPicPr>
          <p:cNvPr id="8" name="Picture 7">
            <a:extLst>
              <a:ext uri="{FF2B5EF4-FFF2-40B4-BE49-F238E27FC236}">
                <a16:creationId xmlns:a16="http://schemas.microsoft.com/office/drawing/2014/main" id="{5F6A7C4D-48AF-C32B-F4F9-F95E6E98BEB8}"/>
              </a:ext>
            </a:extLst>
          </p:cNvPr>
          <p:cNvPicPr>
            <a:picLocks noChangeAspect="1"/>
          </p:cNvPicPr>
          <p:nvPr/>
        </p:nvPicPr>
        <p:blipFill>
          <a:blip r:embed="rId4"/>
          <a:stretch>
            <a:fillRect/>
          </a:stretch>
        </p:blipFill>
        <p:spPr>
          <a:xfrm>
            <a:off x="8897462" y="1932556"/>
            <a:ext cx="2838846" cy="333422"/>
          </a:xfrm>
          <a:prstGeom prst="rect">
            <a:avLst/>
          </a:prstGeom>
        </p:spPr>
      </p:pic>
      <p:pic>
        <p:nvPicPr>
          <p:cNvPr id="10" name="Picture 9">
            <a:extLst>
              <a:ext uri="{FF2B5EF4-FFF2-40B4-BE49-F238E27FC236}">
                <a16:creationId xmlns:a16="http://schemas.microsoft.com/office/drawing/2014/main" id="{90462297-20E6-476A-E983-EC3430144A35}"/>
              </a:ext>
            </a:extLst>
          </p:cNvPr>
          <p:cNvPicPr>
            <a:picLocks noChangeAspect="1"/>
          </p:cNvPicPr>
          <p:nvPr/>
        </p:nvPicPr>
        <p:blipFill>
          <a:blip r:embed="rId5"/>
          <a:stretch>
            <a:fillRect/>
          </a:stretch>
        </p:blipFill>
        <p:spPr>
          <a:xfrm>
            <a:off x="8897462" y="2561580"/>
            <a:ext cx="2838846" cy="314369"/>
          </a:xfrm>
          <a:prstGeom prst="rect">
            <a:avLst/>
          </a:prstGeom>
        </p:spPr>
      </p:pic>
      <p:sp>
        <p:nvSpPr>
          <p:cNvPr id="5" name="TextBox 4">
            <a:extLst>
              <a:ext uri="{FF2B5EF4-FFF2-40B4-BE49-F238E27FC236}">
                <a16:creationId xmlns:a16="http://schemas.microsoft.com/office/drawing/2014/main" id="{0E5F43B6-F224-8F78-0449-0B92913884F6}"/>
              </a:ext>
            </a:extLst>
          </p:cNvPr>
          <p:cNvSpPr txBox="1"/>
          <p:nvPr/>
        </p:nvSpPr>
        <p:spPr>
          <a:xfrm>
            <a:off x="64168" y="3825285"/>
            <a:ext cx="11919284" cy="2893100"/>
          </a:xfrm>
          <a:prstGeom prst="rect">
            <a:avLst/>
          </a:prstGeom>
          <a:noFill/>
        </p:spPr>
        <p:txBody>
          <a:bodyPr wrap="square">
            <a:spAutoFit/>
          </a:bodyPr>
          <a:lstStyle/>
          <a:p>
            <a:pPr marL="285750" indent="-285750" algn="just">
              <a:buFont typeface="Wingdings" panose="05000000000000000000" pitchFamily="2" charset="2"/>
              <a:buChar char="v"/>
            </a:pPr>
            <a:r>
              <a:rPr lang="en-US" sz="1400" b="0" i="1" dirty="0" err="1">
                <a:solidFill>
                  <a:srgbClr val="29261B"/>
                </a:solidFill>
                <a:effectLst/>
              </a:rPr>
              <a:t>Nykaa's</a:t>
            </a:r>
            <a:r>
              <a:rPr lang="en-US" sz="1400" b="0" i="1" dirty="0">
                <a:solidFill>
                  <a:srgbClr val="29261B"/>
                </a:solidFill>
                <a:effectLst/>
              </a:rPr>
              <a:t> stock has experienced significant volatility, with wide price swings ranging from its all-time high of ₹406.75 to the current level of ₹161.95, reflecting a staggering 60.18% decline. This volatility highlights the dynamic nature of investor sentiment towards the company.</a:t>
            </a:r>
          </a:p>
          <a:p>
            <a:pPr marL="285750" indent="-285750" algn="just">
              <a:buFont typeface="Wingdings" panose="05000000000000000000" pitchFamily="2" charset="2"/>
              <a:buChar char="v"/>
            </a:pPr>
            <a:endParaRPr lang="en-US" sz="1400" b="0" i="1" dirty="0">
              <a:solidFill>
                <a:srgbClr val="29261B"/>
              </a:solidFill>
              <a:effectLst/>
            </a:endParaRPr>
          </a:p>
          <a:p>
            <a:pPr marL="285750" indent="-285750" algn="just">
              <a:buFont typeface="Wingdings" panose="05000000000000000000" pitchFamily="2" charset="2"/>
              <a:buChar char="v"/>
            </a:pPr>
            <a:r>
              <a:rPr lang="en-US" sz="1400" b="0" i="1" dirty="0">
                <a:solidFill>
                  <a:srgbClr val="29261B"/>
                </a:solidFill>
                <a:effectLst/>
              </a:rPr>
              <a:t>Despite the overall bearish trend, </a:t>
            </a:r>
            <a:r>
              <a:rPr lang="en-US" sz="1400" b="0" i="1" dirty="0" err="1">
                <a:solidFill>
                  <a:srgbClr val="29261B"/>
                </a:solidFill>
                <a:effectLst/>
              </a:rPr>
              <a:t>Nykaa's</a:t>
            </a:r>
            <a:r>
              <a:rPr lang="en-US" sz="1400" b="0" i="1" dirty="0">
                <a:solidFill>
                  <a:srgbClr val="29261B"/>
                </a:solidFill>
                <a:effectLst/>
              </a:rPr>
              <a:t> stock has shown signs of recovery, with a 3.55% gain in the past week and a 5.5% increase over the last month, indicating a potential shift in investor sentiment or positive market reactions.</a:t>
            </a:r>
          </a:p>
          <a:p>
            <a:pPr marL="285750" indent="-285750" algn="just">
              <a:buFont typeface="Wingdings" panose="05000000000000000000" pitchFamily="2" charset="2"/>
              <a:buChar char="v"/>
            </a:pPr>
            <a:endParaRPr lang="en-US" sz="1400" b="0" i="1" dirty="0">
              <a:solidFill>
                <a:srgbClr val="29261B"/>
              </a:solidFill>
              <a:effectLst/>
            </a:endParaRPr>
          </a:p>
          <a:p>
            <a:pPr marL="285750" indent="-285750" algn="just">
              <a:buFont typeface="Wingdings" panose="05000000000000000000" pitchFamily="2" charset="2"/>
              <a:buChar char="v"/>
            </a:pPr>
            <a:r>
              <a:rPr lang="en-US" sz="1400" b="0" i="1" dirty="0" err="1">
                <a:solidFill>
                  <a:srgbClr val="29261B"/>
                </a:solidFill>
                <a:effectLst/>
              </a:rPr>
              <a:t>Nykaa's</a:t>
            </a:r>
            <a:r>
              <a:rPr lang="en-US" sz="1400" b="0" i="1" dirty="0">
                <a:solidFill>
                  <a:srgbClr val="29261B"/>
                </a:solidFill>
                <a:effectLst/>
              </a:rPr>
              <a:t> valuation metrics suggest potential overvaluation. With a P/E of 1,012.19, significantly higher than the sector average of 837.68, and a P/B of 28.02, the stock appears to be trading at a premium compared to industry peers. Based on the sector average P/E ratio, </a:t>
            </a:r>
            <a:r>
              <a:rPr lang="en-US" sz="1400" b="0" i="1" dirty="0" err="1">
                <a:solidFill>
                  <a:srgbClr val="29261B"/>
                </a:solidFill>
                <a:effectLst/>
              </a:rPr>
              <a:t>Nykaa's</a:t>
            </a:r>
            <a:r>
              <a:rPr lang="en-US" sz="1400" b="0" i="1" dirty="0">
                <a:solidFill>
                  <a:srgbClr val="29261B"/>
                </a:solidFill>
                <a:effectLst/>
              </a:rPr>
              <a:t> stock is potentially overvalued by approximately 20.8%.</a:t>
            </a:r>
          </a:p>
          <a:p>
            <a:pPr marL="285750" indent="-285750" algn="just">
              <a:buFont typeface="Wingdings" panose="05000000000000000000" pitchFamily="2" charset="2"/>
              <a:buChar char="v"/>
            </a:pPr>
            <a:endParaRPr lang="en-US" sz="1400" b="0" i="1" dirty="0">
              <a:solidFill>
                <a:srgbClr val="29261B"/>
              </a:solidFill>
              <a:effectLst/>
            </a:endParaRPr>
          </a:p>
          <a:p>
            <a:pPr marL="285750" indent="-285750" algn="just">
              <a:buFont typeface="Wingdings" panose="05000000000000000000" pitchFamily="2" charset="2"/>
              <a:buChar char="v"/>
            </a:pPr>
            <a:r>
              <a:rPr lang="en-US" sz="1400" b="0" i="1" dirty="0">
                <a:solidFill>
                  <a:srgbClr val="29261B"/>
                </a:solidFill>
                <a:effectLst/>
              </a:rPr>
              <a:t>The stock's performance over different time frames highlights the shifts in investor sentiment towards Nykaa. While the recent upswing suggests renewed optimism, the substantial decline from the all-time high underscores the need for the company to manage market expectations effectively to maintain investor confidence.</a:t>
            </a:r>
          </a:p>
        </p:txBody>
      </p:sp>
    </p:spTree>
    <p:extLst>
      <p:ext uri="{BB962C8B-B14F-4D97-AF65-F5344CB8AC3E}">
        <p14:creationId xmlns:p14="http://schemas.microsoft.com/office/powerpoint/2010/main" val="1033455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B1BCE-BC25-3229-42E6-C02D6592131E}"/>
              </a:ext>
            </a:extLst>
          </p:cNvPr>
          <p:cNvSpPr>
            <a:spLocks noGrp="1"/>
          </p:cNvSpPr>
          <p:nvPr>
            <p:ph type="title"/>
          </p:nvPr>
        </p:nvSpPr>
        <p:spPr>
          <a:xfrm>
            <a:off x="838199" y="139615"/>
            <a:ext cx="10515600" cy="677612"/>
          </a:xfrm>
        </p:spPr>
        <p:txBody>
          <a:bodyPr>
            <a:normAutofit/>
          </a:bodyPr>
          <a:lstStyle/>
          <a:p>
            <a:pPr algn="ctr"/>
            <a:r>
              <a:rPr lang="en-IN" sz="3200" b="1" dirty="0">
                <a:solidFill>
                  <a:srgbClr val="EE5485"/>
                </a:solidFill>
                <a:latin typeface="+mn-lt"/>
              </a:rPr>
              <a:t>DCF ANALYSIS</a:t>
            </a:r>
          </a:p>
        </p:txBody>
      </p:sp>
      <p:sp>
        <p:nvSpPr>
          <p:cNvPr id="5" name="TextBox 4">
            <a:extLst>
              <a:ext uri="{FF2B5EF4-FFF2-40B4-BE49-F238E27FC236}">
                <a16:creationId xmlns:a16="http://schemas.microsoft.com/office/drawing/2014/main" id="{D4B7FF1D-5EE7-69C7-2CDD-79724407625E}"/>
              </a:ext>
            </a:extLst>
          </p:cNvPr>
          <p:cNvSpPr txBox="1"/>
          <p:nvPr/>
        </p:nvSpPr>
        <p:spPr>
          <a:xfrm>
            <a:off x="894346" y="6072054"/>
            <a:ext cx="10403304" cy="646331"/>
          </a:xfrm>
          <a:prstGeom prst="rect">
            <a:avLst/>
          </a:prstGeom>
          <a:noFill/>
        </p:spPr>
        <p:txBody>
          <a:bodyPr wrap="square" rtlCol="0">
            <a:spAutoFit/>
          </a:bodyPr>
          <a:lstStyle/>
          <a:p>
            <a:pPr algn="just"/>
            <a:r>
              <a:rPr lang="en-IN" sz="1200" i="1" dirty="0"/>
              <a:t>Note: </a:t>
            </a:r>
            <a:r>
              <a:rPr lang="en-US" sz="1200" i="1" dirty="0"/>
              <a:t>This DCF model is provided for informational purposes only. It's based on publicly available </a:t>
            </a:r>
            <a:r>
              <a:rPr lang="en-US" sz="1200" i="1" dirty="0" err="1"/>
              <a:t>Nykaa’s</a:t>
            </a:r>
            <a:r>
              <a:rPr lang="en-US" sz="1200" i="1" dirty="0"/>
              <a:t> financial statements and my interpretation of DCF methodology. However, financial projections are inherently uncertain, and actual performance may differ. Caution should be exercised, and additional research should be conducted before making investment decisions.</a:t>
            </a:r>
            <a:endParaRPr lang="en-IN" sz="1200" i="1" dirty="0"/>
          </a:p>
        </p:txBody>
      </p:sp>
      <p:pic>
        <p:nvPicPr>
          <p:cNvPr id="7" name="Picture 6">
            <a:extLst>
              <a:ext uri="{FF2B5EF4-FFF2-40B4-BE49-F238E27FC236}">
                <a16:creationId xmlns:a16="http://schemas.microsoft.com/office/drawing/2014/main" id="{1C35DA8B-89ED-01FD-7562-644A2E6CC3FB}"/>
              </a:ext>
            </a:extLst>
          </p:cNvPr>
          <p:cNvPicPr>
            <a:picLocks noChangeAspect="1"/>
          </p:cNvPicPr>
          <p:nvPr/>
        </p:nvPicPr>
        <p:blipFill>
          <a:blip r:embed="rId2"/>
          <a:stretch>
            <a:fillRect/>
          </a:stretch>
        </p:blipFill>
        <p:spPr>
          <a:xfrm>
            <a:off x="894346" y="817227"/>
            <a:ext cx="10403303" cy="5254827"/>
          </a:xfrm>
          <a:prstGeom prst="rect">
            <a:avLst/>
          </a:prstGeom>
        </p:spPr>
      </p:pic>
    </p:spTree>
    <p:extLst>
      <p:ext uri="{BB962C8B-B14F-4D97-AF65-F5344CB8AC3E}">
        <p14:creationId xmlns:p14="http://schemas.microsoft.com/office/powerpoint/2010/main" val="68961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2297</TotalTime>
  <Words>4215</Words>
  <Application>Microsoft Office PowerPoint</Application>
  <PresentationFormat>Widescreen</PresentationFormat>
  <Paragraphs>247</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Arial Black</vt:lpstr>
      <vt:lpstr>Calibri</vt:lpstr>
      <vt:lpstr>Calibri Light</vt:lpstr>
      <vt:lpstr>Courier New</vt:lpstr>
      <vt:lpstr>Freestyle Script</vt:lpstr>
      <vt:lpstr>Lato Regular</vt:lpstr>
      <vt:lpstr>Sans Serif Collection</vt:lpstr>
      <vt:lpstr>Söhne</vt:lpstr>
      <vt:lpstr>Wingdings</vt:lpstr>
      <vt:lpstr>Office Theme</vt:lpstr>
      <vt:lpstr>PowerPoint Presentation</vt:lpstr>
      <vt:lpstr>PowerPoint Presentation</vt:lpstr>
      <vt:lpstr>NYKAA 2023 OVERVIEW</vt:lpstr>
      <vt:lpstr>FINANCIAL REVIEW</vt:lpstr>
      <vt:lpstr>FINANCIAL REVIEW</vt:lpstr>
      <vt:lpstr>FINANCIAL REVIEW</vt:lpstr>
      <vt:lpstr>INDUSTRY MARKET OVERVIEW</vt:lpstr>
      <vt:lpstr>STOCK MARKET SCENARIO</vt:lpstr>
      <vt:lpstr>DCF ANALYSIS</vt:lpstr>
      <vt:lpstr>COMPETITOR PRICING ANALYSIS (1/3)</vt:lpstr>
      <vt:lpstr>COMPETITOR PRICING ANALYSIS (2/3)</vt:lpstr>
      <vt:lpstr>COMPETITOR PRICING ANALYSIS (3/3)</vt:lpstr>
      <vt:lpstr>SEO ANALYSIS (1/3)</vt:lpstr>
      <vt:lpstr>SEO ANALYSIS (2/3)</vt:lpstr>
      <vt:lpstr>SEO ANALYSIS (3/3)</vt:lpstr>
      <vt:lpstr>SOCIAL MEDIA PRESENCE</vt:lpstr>
      <vt:lpstr>SOCIAL MEDIA PRESENCE</vt:lpstr>
      <vt:lpstr>RECENT ACQUISITIONS</vt:lpstr>
      <vt:lpstr>SWOT ANALYSIS</vt:lpstr>
      <vt:lpstr>PORTERS ANALYSIS</vt:lpstr>
      <vt:lpstr>VALUE CHAIN ANALYSIS</vt:lpstr>
      <vt:lpstr>CHALLENGES FOR NYKAA</vt:lpstr>
      <vt:lpstr>NYKAA APP REVIEW</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Niraj Devale</dc:creator>
  <cp:lastModifiedBy>Niraj Devale</cp:lastModifiedBy>
  <cp:revision>1</cp:revision>
  <dcterms:created xsi:type="dcterms:W3CDTF">2024-03-17T08:28:22Z</dcterms:created>
  <dcterms:modified xsi:type="dcterms:W3CDTF">2024-04-01T17:50:53Z</dcterms:modified>
</cp:coreProperties>
</file>